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8" r:id="rId5"/>
    <p:sldId id="324" r:id="rId6"/>
    <p:sldId id="320" r:id="rId7"/>
    <p:sldId id="322" r:id="rId8"/>
    <p:sldId id="323" r:id="rId9"/>
  </p:sldIdLst>
  <p:sldSz cx="12192000" cy="6858000"/>
  <p:notesSz cx="6669088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56D10C-44E8-C620-FCE0-994E97BB57F4}" name="Eva Nečasová" initials="EN" userId="S::eva.necasova@jinag.eu::5dc7d2d6-981b-49a3-88d8-174e7dd6fa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4FD"/>
    <a:srgbClr val="1D34FE"/>
    <a:srgbClr val="FF5172"/>
    <a:srgbClr val="FB5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A9DDDF-32B7-4C5F-B4CF-9A6925E34977}" v="4190" dt="2023-04-03T14:49:17.1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82" autoAdjust="0"/>
  </p:normalViewPr>
  <p:slideViewPr>
    <p:cSldViewPr snapToGrid="0">
      <p:cViewPr varScale="1">
        <p:scale>
          <a:sx n="103" d="100"/>
          <a:sy n="103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sálová Marcela" userId="659c3dd1-7cec-4e43-b277-2a19db5e3b79" providerId="ADAL" clId="{A6A9DDDF-32B7-4C5F-B4CF-9A6925E34977}"/>
    <pc:docChg chg="undo custSel addSld delSld modSld">
      <pc:chgData name="Nosálová Marcela" userId="659c3dd1-7cec-4e43-b277-2a19db5e3b79" providerId="ADAL" clId="{A6A9DDDF-32B7-4C5F-B4CF-9A6925E34977}" dt="2023-04-03T14:49:17.187" v="7895" actId="20577"/>
      <pc:docMkLst>
        <pc:docMk/>
      </pc:docMkLst>
      <pc:sldChg chg="modSp mod">
        <pc:chgData name="Nosálová Marcela" userId="659c3dd1-7cec-4e43-b277-2a19db5e3b79" providerId="ADAL" clId="{A6A9DDDF-32B7-4C5F-B4CF-9A6925E34977}" dt="2023-04-03T14:39:39.099" v="7832" actId="20577"/>
        <pc:sldMkLst>
          <pc:docMk/>
          <pc:sldMk cId="346609049" sldId="258"/>
        </pc:sldMkLst>
        <pc:spChg chg="mod">
          <ac:chgData name="Nosálová Marcela" userId="659c3dd1-7cec-4e43-b277-2a19db5e3b79" providerId="ADAL" clId="{A6A9DDDF-32B7-4C5F-B4CF-9A6925E34977}" dt="2023-04-03T14:39:39.099" v="7832" actId="20577"/>
          <ac:spMkLst>
            <pc:docMk/>
            <pc:sldMk cId="346609049" sldId="258"/>
            <ac:spMk id="3" creationId="{117A5578-DB52-4442-95F3-15A8D8EA36E1}"/>
          </ac:spMkLst>
        </pc:spChg>
        <pc:spChg chg="mod">
          <ac:chgData name="Nosálová Marcela" userId="659c3dd1-7cec-4e43-b277-2a19db5e3b79" providerId="ADAL" clId="{A6A9DDDF-32B7-4C5F-B4CF-9A6925E34977}" dt="2023-04-03T08:40:05.450" v="1893" actId="20577"/>
          <ac:spMkLst>
            <pc:docMk/>
            <pc:sldMk cId="346609049" sldId="258"/>
            <ac:spMk id="6" creationId="{96CD30AF-8179-4F75-B451-915EDF12A0EC}"/>
          </ac:spMkLst>
        </pc:spChg>
        <pc:spChg chg="mod">
          <ac:chgData name="Nosálová Marcela" userId="659c3dd1-7cec-4e43-b277-2a19db5e3b79" providerId="ADAL" clId="{A6A9DDDF-32B7-4C5F-B4CF-9A6925E34977}" dt="2023-04-03T08:39:50.204" v="1886" actId="20577"/>
          <ac:spMkLst>
            <pc:docMk/>
            <pc:sldMk cId="346609049" sldId="258"/>
            <ac:spMk id="9" creationId="{1F4A6CF7-A3E3-4101-A350-F882D10A84F4}"/>
          </ac:spMkLst>
        </pc:spChg>
      </pc:sldChg>
      <pc:sldChg chg="del">
        <pc:chgData name="Nosálová Marcela" userId="659c3dd1-7cec-4e43-b277-2a19db5e3b79" providerId="ADAL" clId="{A6A9DDDF-32B7-4C5F-B4CF-9A6925E34977}" dt="2023-04-03T09:51:01.378" v="4448" actId="47"/>
        <pc:sldMkLst>
          <pc:docMk/>
          <pc:sldMk cId="1513612705" sldId="302"/>
        </pc:sldMkLst>
      </pc:sldChg>
      <pc:sldChg chg="del">
        <pc:chgData name="Nosálová Marcela" userId="659c3dd1-7cec-4e43-b277-2a19db5e3b79" providerId="ADAL" clId="{A6A9DDDF-32B7-4C5F-B4CF-9A6925E34977}" dt="2023-04-03T09:50:49.055" v="4446" actId="47"/>
        <pc:sldMkLst>
          <pc:docMk/>
          <pc:sldMk cId="279596162" sldId="304"/>
        </pc:sldMkLst>
      </pc:sldChg>
      <pc:sldChg chg="del">
        <pc:chgData name="Nosálová Marcela" userId="659c3dd1-7cec-4e43-b277-2a19db5e3b79" providerId="ADAL" clId="{A6A9DDDF-32B7-4C5F-B4CF-9A6925E34977}" dt="2023-04-03T09:50:24.633" v="4444" actId="47"/>
        <pc:sldMkLst>
          <pc:docMk/>
          <pc:sldMk cId="430909686" sldId="305"/>
        </pc:sldMkLst>
      </pc:sldChg>
      <pc:sldChg chg="del">
        <pc:chgData name="Nosálová Marcela" userId="659c3dd1-7cec-4e43-b277-2a19db5e3b79" providerId="ADAL" clId="{A6A9DDDF-32B7-4C5F-B4CF-9A6925E34977}" dt="2023-04-03T11:00:47.677" v="7060" actId="47"/>
        <pc:sldMkLst>
          <pc:docMk/>
          <pc:sldMk cId="1766725874" sldId="306"/>
        </pc:sldMkLst>
      </pc:sldChg>
      <pc:sldChg chg="del">
        <pc:chgData name="Nosálová Marcela" userId="659c3dd1-7cec-4e43-b277-2a19db5e3b79" providerId="ADAL" clId="{A6A9DDDF-32B7-4C5F-B4CF-9A6925E34977}" dt="2023-04-03T09:50:54.235" v="4447" actId="47"/>
        <pc:sldMkLst>
          <pc:docMk/>
          <pc:sldMk cId="1454257683" sldId="307"/>
        </pc:sldMkLst>
      </pc:sldChg>
      <pc:sldChg chg="del">
        <pc:chgData name="Nosálová Marcela" userId="659c3dd1-7cec-4e43-b277-2a19db5e3b79" providerId="ADAL" clId="{A6A9DDDF-32B7-4C5F-B4CF-9A6925E34977}" dt="2023-04-03T11:00:41.573" v="7056" actId="47"/>
        <pc:sldMkLst>
          <pc:docMk/>
          <pc:sldMk cId="383128383" sldId="308"/>
        </pc:sldMkLst>
      </pc:sldChg>
      <pc:sldChg chg="del">
        <pc:chgData name="Nosálová Marcela" userId="659c3dd1-7cec-4e43-b277-2a19db5e3b79" providerId="ADAL" clId="{A6A9DDDF-32B7-4C5F-B4CF-9A6925E34977}" dt="2023-04-03T11:00:44.719" v="7058" actId="47"/>
        <pc:sldMkLst>
          <pc:docMk/>
          <pc:sldMk cId="3479022955" sldId="309"/>
        </pc:sldMkLst>
      </pc:sldChg>
      <pc:sldChg chg="del">
        <pc:chgData name="Nosálová Marcela" userId="659c3dd1-7cec-4e43-b277-2a19db5e3b79" providerId="ADAL" clId="{A6A9DDDF-32B7-4C5F-B4CF-9A6925E34977}" dt="2023-04-03T11:00:43.192" v="7057" actId="47"/>
        <pc:sldMkLst>
          <pc:docMk/>
          <pc:sldMk cId="1371543934" sldId="310"/>
        </pc:sldMkLst>
      </pc:sldChg>
      <pc:sldChg chg="del">
        <pc:chgData name="Nosálová Marcela" userId="659c3dd1-7cec-4e43-b277-2a19db5e3b79" providerId="ADAL" clId="{A6A9DDDF-32B7-4C5F-B4CF-9A6925E34977}" dt="2023-04-03T11:00:46.230" v="7059" actId="47"/>
        <pc:sldMkLst>
          <pc:docMk/>
          <pc:sldMk cId="1978792505" sldId="311"/>
        </pc:sldMkLst>
      </pc:sldChg>
      <pc:sldChg chg="del">
        <pc:chgData name="Nosálová Marcela" userId="659c3dd1-7cec-4e43-b277-2a19db5e3b79" providerId="ADAL" clId="{A6A9DDDF-32B7-4C5F-B4CF-9A6925E34977}" dt="2023-04-03T11:00:49.756" v="7061" actId="47"/>
        <pc:sldMkLst>
          <pc:docMk/>
          <pc:sldMk cId="3401767228" sldId="313"/>
        </pc:sldMkLst>
      </pc:sldChg>
      <pc:sldChg chg="del">
        <pc:chgData name="Nosálová Marcela" userId="659c3dd1-7cec-4e43-b277-2a19db5e3b79" providerId="ADAL" clId="{A6A9DDDF-32B7-4C5F-B4CF-9A6925E34977}" dt="2023-04-03T09:50:25.817" v="4445" actId="47"/>
        <pc:sldMkLst>
          <pc:docMk/>
          <pc:sldMk cId="2807547558" sldId="314"/>
        </pc:sldMkLst>
      </pc:sldChg>
      <pc:sldChg chg="del">
        <pc:chgData name="Nosálová Marcela" userId="659c3dd1-7cec-4e43-b277-2a19db5e3b79" providerId="ADAL" clId="{A6A9DDDF-32B7-4C5F-B4CF-9A6925E34977}" dt="2023-04-03T09:50:23.465" v="4443" actId="47"/>
        <pc:sldMkLst>
          <pc:docMk/>
          <pc:sldMk cId="2066030158" sldId="315"/>
        </pc:sldMkLst>
      </pc:sldChg>
      <pc:sldChg chg="modSp new del mod">
        <pc:chgData name="Nosálová Marcela" userId="659c3dd1-7cec-4e43-b277-2a19db5e3b79" providerId="ADAL" clId="{A6A9DDDF-32B7-4C5F-B4CF-9A6925E34977}" dt="2023-04-03T11:00:39.698" v="7055" actId="47"/>
        <pc:sldMkLst>
          <pc:docMk/>
          <pc:sldMk cId="2930039946" sldId="316"/>
        </pc:sldMkLst>
        <pc:spChg chg="mod">
          <ac:chgData name="Nosálová Marcela" userId="659c3dd1-7cec-4e43-b277-2a19db5e3b79" providerId="ADAL" clId="{A6A9DDDF-32B7-4C5F-B4CF-9A6925E34977}" dt="2023-04-03T08:11:39.626" v="70" actId="20577"/>
          <ac:spMkLst>
            <pc:docMk/>
            <pc:sldMk cId="2930039946" sldId="316"/>
            <ac:spMk id="2" creationId="{21786BE4-8729-408F-9CD9-DFC908014A49}"/>
          </ac:spMkLst>
        </pc:spChg>
        <pc:spChg chg="mod">
          <ac:chgData name="Nosálová Marcela" userId="659c3dd1-7cec-4e43-b277-2a19db5e3b79" providerId="ADAL" clId="{A6A9DDDF-32B7-4C5F-B4CF-9A6925E34977}" dt="2023-04-03T08:17:12.038" v="907" actId="20577"/>
          <ac:spMkLst>
            <pc:docMk/>
            <pc:sldMk cId="2930039946" sldId="316"/>
            <ac:spMk id="3" creationId="{BC6B6791-4ED9-4CA9-9C26-D282B675DCD4}"/>
          </ac:spMkLst>
        </pc:spChg>
      </pc:sldChg>
      <pc:sldChg chg="modSp new del mod">
        <pc:chgData name="Nosálová Marcela" userId="659c3dd1-7cec-4e43-b277-2a19db5e3b79" providerId="ADAL" clId="{A6A9DDDF-32B7-4C5F-B4CF-9A6925E34977}" dt="2023-04-03T11:00:34.232" v="7054" actId="47"/>
        <pc:sldMkLst>
          <pc:docMk/>
          <pc:sldMk cId="1018998200" sldId="317"/>
        </pc:sldMkLst>
        <pc:spChg chg="mod">
          <ac:chgData name="Nosálová Marcela" userId="659c3dd1-7cec-4e43-b277-2a19db5e3b79" providerId="ADAL" clId="{A6A9DDDF-32B7-4C5F-B4CF-9A6925E34977}" dt="2023-04-03T08:31:32.372" v="1760" actId="27636"/>
          <ac:spMkLst>
            <pc:docMk/>
            <pc:sldMk cId="1018998200" sldId="317"/>
            <ac:spMk id="3" creationId="{29280276-A96C-4CEC-B8E0-20FD7C403AB0}"/>
          </ac:spMkLst>
        </pc:spChg>
      </pc:sldChg>
      <pc:sldChg chg="modSp new del mod">
        <pc:chgData name="Nosálová Marcela" userId="659c3dd1-7cec-4e43-b277-2a19db5e3b79" providerId="ADAL" clId="{A6A9DDDF-32B7-4C5F-B4CF-9A6925E34977}" dt="2023-04-03T08:59:01.199" v="2263" actId="47"/>
        <pc:sldMkLst>
          <pc:docMk/>
          <pc:sldMk cId="2894213796" sldId="318"/>
        </pc:sldMkLst>
        <pc:spChg chg="mod">
          <ac:chgData name="Nosálová Marcela" userId="659c3dd1-7cec-4e43-b277-2a19db5e3b79" providerId="ADAL" clId="{A6A9DDDF-32B7-4C5F-B4CF-9A6925E34977}" dt="2023-04-03T08:52:14.489" v="1972" actId="20577"/>
          <ac:spMkLst>
            <pc:docMk/>
            <pc:sldMk cId="2894213796" sldId="318"/>
            <ac:spMk id="2" creationId="{6FFCFE14-3263-473D-A4F5-9081745B07A2}"/>
          </ac:spMkLst>
        </pc:spChg>
        <pc:spChg chg="mod">
          <ac:chgData name="Nosálová Marcela" userId="659c3dd1-7cec-4e43-b277-2a19db5e3b79" providerId="ADAL" clId="{A6A9DDDF-32B7-4C5F-B4CF-9A6925E34977}" dt="2023-04-03T08:53:47.232" v="2113" actId="20577"/>
          <ac:spMkLst>
            <pc:docMk/>
            <pc:sldMk cId="2894213796" sldId="318"/>
            <ac:spMk id="3" creationId="{3986EC55-49B6-4BD8-A773-D1049E1A9BC5}"/>
          </ac:spMkLst>
        </pc:spChg>
      </pc:sldChg>
      <pc:sldChg chg="addSp delSp modSp new del mod">
        <pc:chgData name="Nosálová Marcela" userId="659c3dd1-7cec-4e43-b277-2a19db5e3b79" providerId="ADAL" clId="{A6A9DDDF-32B7-4C5F-B4CF-9A6925E34977}" dt="2023-04-03T14:36:15.254" v="7720" actId="47"/>
        <pc:sldMkLst>
          <pc:docMk/>
          <pc:sldMk cId="3758308102" sldId="319"/>
        </pc:sldMkLst>
        <pc:spChg chg="mod">
          <ac:chgData name="Nosálová Marcela" userId="659c3dd1-7cec-4e43-b277-2a19db5e3b79" providerId="ADAL" clId="{A6A9DDDF-32B7-4C5F-B4CF-9A6925E34977}" dt="2023-04-03T08:57:46.654" v="2262" actId="122"/>
          <ac:spMkLst>
            <pc:docMk/>
            <pc:sldMk cId="3758308102" sldId="319"/>
            <ac:spMk id="2" creationId="{EFD21838-2E83-4625-A75E-DA7657DF675C}"/>
          </ac:spMkLst>
        </pc:spChg>
        <pc:spChg chg="del">
          <ac:chgData name="Nosálová Marcela" userId="659c3dd1-7cec-4e43-b277-2a19db5e3b79" providerId="ADAL" clId="{A6A9DDDF-32B7-4C5F-B4CF-9A6925E34977}" dt="2023-04-03T08:55:39.570" v="2115" actId="1032"/>
          <ac:spMkLst>
            <pc:docMk/>
            <pc:sldMk cId="3758308102" sldId="319"/>
            <ac:spMk id="3" creationId="{32AA150C-1AC1-477A-A8BC-D3BF52CB82ED}"/>
          </ac:spMkLst>
        </pc:spChg>
        <pc:graphicFrameChg chg="add mod modGraphic">
          <ac:chgData name="Nosálová Marcela" userId="659c3dd1-7cec-4e43-b277-2a19db5e3b79" providerId="ADAL" clId="{A6A9DDDF-32B7-4C5F-B4CF-9A6925E34977}" dt="2023-04-03T14:35:16.620" v="7616"/>
          <ac:graphicFrameMkLst>
            <pc:docMk/>
            <pc:sldMk cId="3758308102" sldId="319"/>
            <ac:graphicFrameMk id="4" creationId="{892A3C99-0F0E-4D3A-BA95-ECE2ACF93362}"/>
          </ac:graphicFrameMkLst>
        </pc:graphicFrameChg>
      </pc:sldChg>
      <pc:sldChg chg="addSp delSp modSp new mod">
        <pc:chgData name="Nosálová Marcela" userId="659c3dd1-7cec-4e43-b277-2a19db5e3b79" providerId="ADAL" clId="{A6A9DDDF-32B7-4C5F-B4CF-9A6925E34977}" dt="2023-04-03T14:49:17.187" v="7895" actId="20577"/>
        <pc:sldMkLst>
          <pc:docMk/>
          <pc:sldMk cId="1941473708" sldId="320"/>
        </pc:sldMkLst>
        <pc:spChg chg="mod">
          <ac:chgData name="Nosálová Marcela" userId="659c3dd1-7cec-4e43-b277-2a19db5e3b79" providerId="ADAL" clId="{A6A9DDDF-32B7-4C5F-B4CF-9A6925E34977}" dt="2023-04-03T09:49:45.003" v="4442" actId="255"/>
          <ac:spMkLst>
            <pc:docMk/>
            <pc:sldMk cId="1941473708" sldId="320"/>
            <ac:spMk id="2" creationId="{D05B2483-CBDF-4413-AA9E-B5DF53D8CB7D}"/>
          </ac:spMkLst>
        </pc:spChg>
        <pc:spChg chg="del">
          <ac:chgData name="Nosálová Marcela" userId="659c3dd1-7cec-4e43-b277-2a19db5e3b79" providerId="ADAL" clId="{A6A9DDDF-32B7-4C5F-B4CF-9A6925E34977}" dt="2023-04-03T09:01:57.282" v="2325" actId="1032"/>
          <ac:spMkLst>
            <pc:docMk/>
            <pc:sldMk cId="1941473708" sldId="320"/>
            <ac:spMk id="3" creationId="{579FF11D-17C6-4BFC-B36B-3D4E04B60BD0}"/>
          </ac:spMkLst>
        </pc:spChg>
        <pc:graphicFrameChg chg="add mod modGraphic">
          <ac:chgData name="Nosálová Marcela" userId="659c3dd1-7cec-4e43-b277-2a19db5e3b79" providerId="ADAL" clId="{A6A9DDDF-32B7-4C5F-B4CF-9A6925E34977}" dt="2023-04-03T14:49:17.187" v="7895" actId="20577"/>
          <ac:graphicFrameMkLst>
            <pc:docMk/>
            <pc:sldMk cId="1941473708" sldId="320"/>
            <ac:graphicFrameMk id="4" creationId="{2F1F779D-A8EC-409C-9A5E-1F08FF173EAF}"/>
          </ac:graphicFrameMkLst>
        </pc:graphicFrameChg>
      </pc:sldChg>
      <pc:sldChg chg="modSp new del mod">
        <pc:chgData name="Nosálová Marcela" userId="659c3dd1-7cec-4e43-b277-2a19db5e3b79" providerId="ADAL" clId="{A6A9DDDF-32B7-4C5F-B4CF-9A6925E34977}" dt="2023-04-03T11:00:15.431" v="7051" actId="47"/>
        <pc:sldMkLst>
          <pc:docMk/>
          <pc:sldMk cId="3093126830" sldId="321"/>
        </pc:sldMkLst>
        <pc:spChg chg="mod">
          <ac:chgData name="Nosálová Marcela" userId="659c3dd1-7cec-4e43-b277-2a19db5e3b79" providerId="ADAL" clId="{A6A9DDDF-32B7-4C5F-B4CF-9A6925E34977}" dt="2023-04-03T10:32:18.010" v="5214" actId="20577"/>
          <ac:spMkLst>
            <pc:docMk/>
            <pc:sldMk cId="3093126830" sldId="321"/>
            <ac:spMk id="2" creationId="{E99F6EC0-7EEB-4175-BAEA-80953D22B7D7}"/>
          </ac:spMkLst>
        </pc:spChg>
        <pc:spChg chg="mod">
          <ac:chgData name="Nosálová Marcela" userId="659c3dd1-7cec-4e43-b277-2a19db5e3b79" providerId="ADAL" clId="{A6A9DDDF-32B7-4C5F-B4CF-9A6925E34977}" dt="2023-04-03T10:31:49.945" v="5193" actId="20577"/>
          <ac:spMkLst>
            <pc:docMk/>
            <pc:sldMk cId="3093126830" sldId="321"/>
            <ac:spMk id="3" creationId="{49323B0A-7B80-47AF-8D38-AF005B73E357}"/>
          </ac:spMkLst>
        </pc:spChg>
      </pc:sldChg>
      <pc:sldChg chg="addSp delSp modSp new mod">
        <pc:chgData name="Nosálová Marcela" userId="659c3dd1-7cec-4e43-b277-2a19db5e3b79" providerId="ADAL" clId="{A6A9DDDF-32B7-4C5F-B4CF-9A6925E34977}" dt="2023-04-03T14:42:08.438" v="7879" actId="20577"/>
        <pc:sldMkLst>
          <pc:docMk/>
          <pc:sldMk cId="1215215816" sldId="322"/>
        </pc:sldMkLst>
        <pc:spChg chg="mod">
          <ac:chgData name="Nosálová Marcela" userId="659c3dd1-7cec-4e43-b277-2a19db5e3b79" providerId="ADAL" clId="{A6A9DDDF-32B7-4C5F-B4CF-9A6925E34977}" dt="2023-04-03T11:03:07.907" v="7145" actId="20577"/>
          <ac:spMkLst>
            <pc:docMk/>
            <pc:sldMk cId="1215215816" sldId="322"/>
            <ac:spMk id="2" creationId="{DF1D1997-0D0E-4580-B89F-C885661D63A4}"/>
          </ac:spMkLst>
        </pc:spChg>
        <pc:spChg chg="add del">
          <ac:chgData name="Nosálová Marcela" userId="659c3dd1-7cec-4e43-b277-2a19db5e3b79" providerId="ADAL" clId="{A6A9DDDF-32B7-4C5F-B4CF-9A6925E34977}" dt="2023-04-03T10:36:22.460" v="5223" actId="1032"/>
          <ac:spMkLst>
            <pc:docMk/>
            <pc:sldMk cId="1215215816" sldId="322"/>
            <ac:spMk id="3" creationId="{3FB01F09-13E1-483A-B874-57FD3ABB14E7}"/>
          </ac:spMkLst>
        </pc:spChg>
        <pc:graphicFrameChg chg="add del mod modGraphic">
          <ac:chgData name="Nosálová Marcela" userId="659c3dd1-7cec-4e43-b277-2a19db5e3b79" providerId="ADAL" clId="{A6A9DDDF-32B7-4C5F-B4CF-9A6925E34977}" dt="2023-04-03T10:35:49.167" v="5221"/>
          <ac:graphicFrameMkLst>
            <pc:docMk/>
            <pc:sldMk cId="1215215816" sldId="322"/>
            <ac:graphicFrameMk id="4" creationId="{8E33E533-CAEE-4692-849A-3DC5314D6141}"/>
          </ac:graphicFrameMkLst>
        </pc:graphicFrameChg>
        <pc:graphicFrameChg chg="add mod modGraphic">
          <ac:chgData name="Nosálová Marcela" userId="659c3dd1-7cec-4e43-b277-2a19db5e3b79" providerId="ADAL" clId="{A6A9DDDF-32B7-4C5F-B4CF-9A6925E34977}" dt="2023-04-03T14:42:08.438" v="7879" actId="20577"/>
          <ac:graphicFrameMkLst>
            <pc:docMk/>
            <pc:sldMk cId="1215215816" sldId="322"/>
            <ac:graphicFrameMk id="5" creationId="{54E1FD1B-A2B5-4716-9BDD-8243A1248E6D}"/>
          </ac:graphicFrameMkLst>
        </pc:graphicFrameChg>
      </pc:sldChg>
      <pc:sldChg chg="modSp new mod">
        <pc:chgData name="Nosálová Marcela" userId="659c3dd1-7cec-4e43-b277-2a19db5e3b79" providerId="ADAL" clId="{A6A9DDDF-32B7-4C5F-B4CF-9A6925E34977}" dt="2023-04-03T11:03:00.995" v="7140" actId="1076"/>
        <pc:sldMkLst>
          <pc:docMk/>
          <pc:sldMk cId="1612158102" sldId="323"/>
        </pc:sldMkLst>
        <pc:spChg chg="mod">
          <ac:chgData name="Nosálová Marcela" userId="659c3dd1-7cec-4e43-b277-2a19db5e3b79" providerId="ADAL" clId="{A6A9DDDF-32B7-4C5F-B4CF-9A6925E34977}" dt="2023-04-03T11:02:34.820" v="7127" actId="122"/>
          <ac:spMkLst>
            <pc:docMk/>
            <pc:sldMk cId="1612158102" sldId="323"/>
            <ac:spMk id="2" creationId="{3DB7473E-CF22-4D61-A405-0051D90A84BF}"/>
          </ac:spMkLst>
        </pc:spChg>
        <pc:spChg chg="mod">
          <ac:chgData name="Nosálová Marcela" userId="659c3dd1-7cec-4e43-b277-2a19db5e3b79" providerId="ADAL" clId="{A6A9DDDF-32B7-4C5F-B4CF-9A6925E34977}" dt="2023-04-03T11:03:00.995" v="7140" actId="1076"/>
          <ac:spMkLst>
            <pc:docMk/>
            <pc:sldMk cId="1612158102" sldId="323"/>
            <ac:spMk id="3" creationId="{BCE0E62E-59EF-483B-9499-DC3D4858CBC6}"/>
          </ac:spMkLst>
        </pc:spChg>
      </pc:sldChg>
      <pc:sldChg chg="new del">
        <pc:chgData name="Nosálová Marcela" userId="659c3dd1-7cec-4e43-b277-2a19db5e3b79" providerId="ADAL" clId="{A6A9DDDF-32B7-4C5F-B4CF-9A6925E34977}" dt="2023-04-03T14:32:23.577" v="7608" actId="47"/>
        <pc:sldMkLst>
          <pc:docMk/>
          <pc:sldMk cId="1524948844" sldId="324"/>
        </pc:sldMkLst>
      </pc:sldChg>
      <pc:sldChg chg="addSp delSp modSp new mod">
        <pc:chgData name="Nosálová Marcela" userId="659c3dd1-7cec-4e43-b277-2a19db5e3b79" providerId="ADAL" clId="{A6A9DDDF-32B7-4C5F-B4CF-9A6925E34977}" dt="2023-04-03T14:48:34.160" v="7889" actId="20577"/>
        <pc:sldMkLst>
          <pc:docMk/>
          <pc:sldMk cId="2620920366" sldId="324"/>
        </pc:sldMkLst>
        <pc:spChg chg="mod">
          <ac:chgData name="Nosálová Marcela" userId="659c3dd1-7cec-4e43-b277-2a19db5e3b79" providerId="ADAL" clId="{A6A9DDDF-32B7-4C5F-B4CF-9A6925E34977}" dt="2023-04-03T14:48:34.160" v="7889" actId="20577"/>
          <ac:spMkLst>
            <pc:docMk/>
            <pc:sldMk cId="2620920366" sldId="324"/>
            <ac:spMk id="2" creationId="{1FB87BC1-964B-4A9E-861E-C4A9BEFB7318}"/>
          </ac:spMkLst>
        </pc:spChg>
        <pc:spChg chg="del">
          <ac:chgData name="Nosálová Marcela" userId="659c3dd1-7cec-4e43-b277-2a19db5e3b79" providerId="ADAL" clId="{A6A9DDDF-32B7-4C5F-B4CF-9A6925E34977}" dt="2023-04-03T14:34:43.376" v="7614" actId="1032"/>
          <ac:spMkLst>
            <pc:docMk/>
            <pc:sldMk cId="2620920366" sldId="324"/>
            <ac:spMk id="3" creationId="{A1A06B61-E7F9-4A82-8F99-25F9F719607A}"/>
          </ac:spMkLst>
        </pc:spChg>
        <pc:graphicFrameChg chg="add mod modGraphic">
          <ac:chgData name="Nosálová Marcela" userId="659c3dd1-7cec-4e43-b277-2a19db5e3b79" providerId="ADAL" clId="{A6A9DDDF-32B7-4C5F-B4CF-9A6925E34977}" dt="2023-04-03T14:39:21.076" v="7825" actId="120"/>
          <ac:graphicFrameMkLst>
            <pc:docMk/>
            <pc:sldMk cId="2620920366" sldId="324"/>
            <ac:graphicFrameMk id="4" creationId="{43ADB3D4-B9B3-44C1-B7C7-1028FAE7F932}"/>
          </ac:graphicFrameMkLst>
        </pc:graphicFrameChg>
      </pc:sldChg>
    </pc:docChg>
  </pc:docChgLst>
  <pc:docChgLst>
    <pc:chgData name="Nosálová Marcela" userId="659c3dd1-7cec-4e43-b277-2a19db5e3b79" providerId="ADAL" clId="{F5C4B113-DF9F-4CDB-B686-FD80CFD403A0}"/>
    <pc:docChg chg="undo custSel modSld">
      <pc:chgData name="Nosálová Marcela" userId="659c3dd1-7cec-4e43-b277-2a19db5e3b79" providerId="ADAL" clId="{F5C4B113-DF9F-4CDB-B686-FD80CFD403A0}" dt="2023-02-20T07:35:50.769" v="1204" actId="20577"/>
      <pc:docMkLst>
        <pc:docMk/>
      </pc:docMkLst>
      <pc:sldChg chg="modSp mod">
        <pc:chgData name="Nosálová Marcela" userId="659c3dd1-7cec-4e43-b277-2a19db5e3b79" providerId="ADAL" clId="{F5C4B113-DF9F-4CDB-B686-FD80CFD403A0}" dt="2023-02-20T07:26:42.598" v="490" actId="2711"/>
        <pc:sldMkLst>
          <pc:docMk/>
          <pc:sldMk cId="707975688" sldId="278"/>
        </pc:sldMkLst>
        <pc:spChg chg="mod">
          <ac:chgData name="Nosálová Marcela" userId="659c3dd1-7cec-4e43-b277-2a19db5e3b79" providerId="ADAL" clId="{F5C4B113-DF9F-4CDB-B686-FD80CFD403A0}" dt="2023-02-20T07:26:42.598" v="490" actId="2711"/>
          <ac:spMkLst>
            <pc:docMk/>
            <pc:sldMk cId="707975688" sldId="278"/>
            <ac:spMk id="2" creationId="{E2F12A80-B09F-4E9A-B4BA-F0DF4833D47C}"/>
          </ac:spMkLst>
        </pc:spChg>
      </pc:sldChg>
      <pc:sldChg chg="modSp mod">
        <pc:chgData name="Nosálová Marcela" userId="659c3dd1-7cec-4e43-b277-2a19db5e3b79" providerId="ADAL" clId="{F5C4B113-DF9F-4CDB-B686-FD80CFD403A0}" dt="2023-02-20T07:32:19.484" v="945" actId="20577"/>
        <pc:sldMkLst>
          <pc:docMk/>
          <pc:sldMk cId="279596162" sldId="304"/>
        </pc:sldMkLst>
        <pc:spChg chg="mod">
          <ac:chgData name="Nosálová Marcela" userId="659c3dd1-7cec-4e43-b277-2a19db5e3b79" providerId="ADAL" clId="{F5C4B113-DF9F-4CDB-B686-FD80CFD403A0}" dt="2023-02-20T07:21:44.405" v="111" actId="20577"/>
          <ac:spMkLst>
            <pc:docMk/>
            <pc:sldMk cId="279596162" sldId="304"/>
            <ac:spMk id="2" creationId="{1B041718-1535-4D1A-83D4-71B7A1EE59A1}"/>
          </ac:spMkLst>
        </pc:spChg>
        <pc:spChg chg="mod">
          <ac:chgData name="Nosálová Marcela" userId="659c3dd1-7cec-4e43-b277-2a19db5e3b79" providerId="ADAL" clId="{F5C4B113-DF9F-4CDB-B686-FD80CFD403A0}" dt="2023-02-20T07:32:19.484" v="945" actId="20577"/>
          <ac:spMkLst>
            <pc:docMk/>
            <pc:sldMk cId="279596162" sldId="304"/>
            <ac:spMk id="3" creationId="{D47F3787-241C-4783-BB23-3276616102AD}"/>
          </ac:spMkLst>
        </pc:spChg>
      </pc:sldChg>
      <pc:sldChg chg="modSp mod">
        <pc:chgData name="Nosálová Marcela" userId="659c3dd1-7cec-4e43-b277-2a19db5e3b79" providerId="ADAL" clId="{F5C4B113-DF9F-4CDB-B686-FD80CFD403A0}" dt="2023-02-20T07:29:41.317" v="839" actId="255"/>
        <pc:sldMkLst>
          <pc:docMk/>
          <pc:sldMk cId="430909686" sldId="305"/>
        </pc:sldMkLst>
        <pc:spChg chg="mod">
          <ac:chgData name="Nosálová Marcela" userId="659c3dd1-7cec-4e43-b277-2a19db5e3b79" providerId="ADAL" clId="{F5C4B113-DF9F-4CDB-B686-FD80CFD403A0}" dt="2023-02-20T07:29:21.530" v="837"/>
          <ac:spMkLst>
            <pc:docMk/>
            <pc:sldMk cId="430909686" sldId="305"/>
            <ac:spMk id="2" creationId="{FC7F5EA0-5A68-445F-A845-DD087CD77200}"/>
          </ac:spMkLst>
        </pc:spChg>
        <pc:spChg chg="mod">
          <ac:chgData name="Nosálová Marcela" userId="659c3dd1-7cec-4e43-b277-2a19db5e3b79" providerId="ADAL" clId="{F5C4B113-DF9F-4CDB-B686-FD80CFD403A0}" dt="2023-02-20T07:29:41.317" v="839" actId="255"/>
          <ac:spMkLst>
            <pc:docMk/>
            <pc:sldMk cId="430909686" sldId="305"/>
            <ac:spMk id="3" creationId="{37C07A65-C36B-4540-A1FD-B9412394432E}"/>
          </ac:spMkLst>
        </pc:spChg>
      </pc:sldChg>
      <pc:sldChg chg="modSp mod">
        <pc:chgData name="Nosálová Marcela" userId="659c3dd1-7cec-4e43-b277-2a19db5e3b79" providerId="ADAL" clId="{F5C4B113-DF9F-4CDB-B686-FD80CFD403A0}" dt="2023-02-20T07:22:00.939" v="131" actId="20577"/>
        <pc:sldMkLst>
          <pc:docMk/>
          <pc:sldMk cId="1766725874" sldId="306"/>
        </pc:sldMkLst>
        <pc:spChg chg="mod">
          <ac:chgData name="Nosálová Marcela" userId="659c3dd1-7cec-4e43-b277-2a19db5e3b79" providerId="ADAL" clId="{F5C4B113-DF9F-4CDB-B686-FD80CFD403A0}" dt="2023-02-20T07:22:00.939" v="131" actId="20577"/>
          <ac:spMkLst>
            <pc:docMk/>
            <pc:sldMk cId="1766725874" sldId="306"/>
            <ac:spMk id="2" creationId="{4ECD342C-F338-4C49-AE58-245C130E2673}"/>
          </ac:spMkLst>
        </pc:spChg>
      </pc:sldChg>
      <pc:sldChg chg="modSp mod">
        <pc:chgData name="Nosálová Marcela" userId="659c3dd1-7cec-4e43-b277-2a19db5e3b79" providerId="ADAL" clId="{F5C4B113-DF9F-4CDB-B686-FD80CFD403A0}" dt="2023-02-20T07:35:50.769" v="1204" actId="20577"/>
        <pc:sldMkLst>
          <pc:docMk/>
          <pc:sldMk cId="1454257683" sldId="307"/>
        </pc:sldMkLst>
        <pc:spChg chg="mod">
          <ac:chgData name="Nosálová Marcela" userId="659c3dd1-7cec-4e43-b277-2a19db5e3b79" providerId="ADAL" clId="{F5C4B113-DF9F-4CDB-B686-FD80CFD403A0}" dt="2023-02-20T07:35:50.769" v="1204" actId="20577"/>
          <ac:spMkLst>
            <pc:docMk/>
            <pc:sldMk cId="1454257683" sldId="307"/>
            <ac:spMk id="3" creationId="{92B1FBF9-50F9-45F5-9A2A-7E901BA5788C}"/>
          </ac:spMkLst>
        </pc:spChg>
      </pc:sldChg>
      <pc:sldChg chg="modSp delCm">
        <pc:chgData name="Nosálová Marcela" userId="659c3dd1-7cec-4e43-b277-2a19db5e3b79" providerId="ADAL" clId="{F5C4B113-DF9F-4CDB-B686-FD80CFD403A0}" dt="2023-02-20T07:18:51.636" v="13"/>
        <pc:sldMkLst>
          <pc:docMk/>
          <pc:sldMk cId="383128383" sldId="308"/>
        </pc:sldMkLst>
        <pc:graphicFrameChg chg="mod">
          <ac:chgData name="Nosálová Marcela" userId="659c3dd1-7cec-4e43-b277-2a19db5e3b79" providerId="ADAL" clId="{F5C4B113-DF9F-4CDB-B686-FD80CFD403A0}" dt="2023-02-20T07:18:40.255" v="12" actId="20577"/>
          <ac:graphicFrameMkLst>
            <pc:docMk/>
            <pc:sldMk cId="383128383" sldId="308"/>
            <ac:graphicFrameMk id="4" creationId="{4782ADBB-3DCE-4AA9-898A-30B3138868C5}"/>
          </ac:graphicFrameMkLst>
        </pc:graphicFrameChg>
      </pc:sldChg>
      <pc:sldChg chg="modSp mod delCm">
        <pc:chgData name="Nosálová Marcela" userId="659c3dd1-7cec-4e43-b277-2a19db5e3b79" providerId="ADAL" clId="{F5C4B113-DF9F-4CDB-B686-FD80CFD403A0}" dt="2023-02-20T07:19:52.971" v="43"/>
        <pc:sldMkLst>
          <pc:docMk/>
          <pc:sldMk cId="3479022955" sldId="309"/>
        </pc:sldMkLst>
        <pc:spChg chg="mod">
          <ac:chgData name="Nosálová Marcela" userId="659c3dd1-7cec-4e43-b277-2a19db5e3b79" providerId="ADAL" clId="{F5C4B113-DF9F-4CDB-B686-FD80CFD403A0}" dt="2023-02-20T07:19:50.248" v="42" actId="20577"/>
          <ac:spMkLst>
            <pc:docMk/>
            <pc:sldMk cId="3479022955" sldId="309"/>
            <ac:spMk id="3" creationId="{B4416E9F-C8F7-4422-AD44-1C50F5E796B3}"/>
          </ac:spMkLst>
        </pc:spChg>
      </pc:sldChg>
      <pc:sldChg chg="modSp mod delCm">
        <pc:chgData name="Nosálová Marcela" userId="659c3dd1-7cec-4e43-b277-2a19db5e3b79" providerId="ADAL" clId="{F5C4B113-DF9F-4CDB-B686-FD80CFD403A0}" dt="2023-02-20T07:32:01.702" v="943" actId="20577"/>
        <pc:sldMkLst>
          <pc:docMk/>
          <pc:sldMk cId="1371543934" sldId="310"/>
        </pc:sldMkLst>
        <pc:spChg chg="mod">
          <ac:chgData name="Nosálová Marcela" userId="659c3dd1-7cec-4e43-b277-2a19db5e3b79" providerId="ADAL" clId="{F5C4B113-DF9F-4CDB-B686-FD80CFD403A0}" dt="2023-02-20T07:18:13.582" v="5" actId="1076"/>
          <ac:spMkLst>
            <pc:docMk/>
            <pc:sldMk cId="1371543934" sldId="310"/>
            <ac:spMk id="2" creationId="{DEF9B3E4-6830-4C9C-8C0B-D665668DD026}"/>
          </ac:spMkLst>
        </pc:spChg>
        <pc:spChg chg="mod">
          <ac:chgData name="Nosálová Marcela" userId="659c3dd1-7cec-4e43-b277-2a19db5e3b79" providerId="ADAL" clId="{F5C4B113-DF9F-4CDB-B686-FD80CFD403A0}" dt="2023-02-20T07:32:01.702" v="943" actId="20577"/>
          <ac:spMkLst>
            <pc:docMk/>
            <pc:sldMk cId="1371543934" sldId="310"/>
            <ac:spMk id="3" creationId="{923BC43C-7556-4234-9F7D-944A68642530}"/>
          </ac:spMkLst>
        </pc:spChg>
      </pc:sldChg>
      <pc:sldChg chg="modSp mod">
        <pc:chgData name="Nosálová Marcela" userId="659c3dd1-7cec-4e43-b277-2a19db5e3b79" providerId="ADAL" clId="{F5C4B113-DF9F-4CDB-B686-FD80CFD403A0}" dt="2023-02-20T07:33:12.862" v="1099" actId="20577"/>
        <pc:sldMkLst>
          <pc:docMk/>
          <pc:sldMk cId="1978792505" sldId="311"/>
        </pc:sldMkLst>
        <pc:spChg chg="mod">
          <ac:chgData name="Nosálová Marcela" userId="659c3dd1-7cec-4e43-b277-2a19db5e3b79" providerId="ADAL" clId="{F5C4B113-DF9F-4CDB-B686-FD80CFD403A0}" dt="2023-02-20T07:33:12.862" v="1099" actId="20577"/>
          <ac:spMkLst>
            <pc:docMk/>
            <pc:sldMk cId="1978792505" sldId="311"/>
            <ac:spMk id="3" creationId="{B4416E9F-C8F7-4422-AD44-1C50F5E796B3}"/>
          </ac:spMkLst>
        </pc:spChg>
      </pc:sldChg>
      <pc:sldChg chg="modSp mod">
        <pc:chgData name="Nosálová Marcela" userId="659c3dd1-7cec-4e43-b277-2a19db5e3b79" providerId="ADAL" clId="{F5C4B113-DF9F-4CDB-B686-FD80CFD403A0}" dt="2023-02-20T07:25:36.702" v="412" actId="20577"/>
        <pc:sldMkLst>
          <pc:docMk/>
          <pc:sldMk cId="2807547558" sldId="314"/>
        </pc:sldMkLst>
        <pc:spChg chg="mod">
          <ac:chgData name="Nosálová Marcela" userId="659c3dd1-7cec-4e43-b277-2a19db5e3b79" providerId="ADAL" clId="{F5C4B113-DF9F-4CDB-B686-FD80CFD403A0}" dt="2023-02-20T07:25:36.702" v="412" actId="20577"/>
          <ac:spMkLst>
            <pc:docMk/>
            <pc:sldMk cId="2807547558" sldId="314"/>
            <ac:spMk id="3" creationId="{B4416E9F-C8F7-4422-AD44-1C50F5E796B3}"/>
          </ac:spMkLst>
        </pc:spChg>
      </pc:sldChg>
      <pc:sldChg chg="modSp mod">
        <pc:chgData name="Nosálová Marcela" userId="659c3dd1-7cec-4e43-b277-2a19db5e3b79" providerId="ADAL" clId="{F5C4B113-DF9F-4CDB-B686-FD80CFD403A0}" dt="2023-02-20T07:30:11.581" v="841" actId="113"/>
        <pc:sldMkLst>
          <pc:docMk/>
          <pc:sldMk cId="2066030158" sldId="315"/>
        </pc:sldMkLst>
        <pc:spChg chg="mod">
          <ac:chgData name="Nosálová Marcela" userId="659c3dd1-7cec-4e43-b277-2a19db5e3b79" providerId="ADAL" clId="{F5C4B113-DF9F-4CDB-B686-FD80CFD403A0}" dt="2023-02-20T07:26:28.031" v="489" actId="20577"/>
          <ac:spMkLst>
            <pc:docMk/>
            <pc:sldMk cId="2066030158" sldId="315"/>
            <ac:spMk id="2" creationId="{7378E4C8-4419-C0FC-59F6-17DF77D4977C}"/>
          </ac:spMkLst>
        </pc:spChg>
        <pc:spChg chg="mod">
          <ac:chgData name="Nosálová Marcela" userId="659c3dd1-7cec-4e43-b277-2a19db5e3b79" providerId="ADAL" clId="{F5C4B113-DF9F-4CDB-B686-FD80CFD403A0}" dt="2023-02-20T07:30:11.581" v="841" actId="113"/>
          <ac:spMkLst>
            <pc:docMk/>
            <pc:sldMk cId="2066030158" sldId="315"/>
            <ac:spMk id="3" creationId="{F51EA4E8-AEB5-FA39-111E-5278625236A7}"/>
          </ac:spMkLst>
        </pc:spChg>
      </pc:sldChg>
    </pc:docChg>
  </pc:docChgLst>
  <pc:docChgLst>
    <pc:chgData name="Nosálová Marcela" userId="659c3dd1-7cec-4e43-b277-2a19db5e3b79" providerId="ADAL" clId="{2D293FF8-6981-451E-AE2F-2F32AA75AC28}"/>
    <pc:docChg chg="delSld">
      <pc:chgData name="Nosálová Marcela" userId="659c3dd1-7cec-4e43-b277-2a19db5e3b79" providerId="ADAL" clId="{2D293FF8-6981-451E-AE2F-2F32AA75AC28}" dt="2023-02-22T09:45:38.103" v="0" actId="47"/>
      <pc:docMkLst>
        <pc:docMk/>
      </pc:docMkLst>
      <pc:sldChg chg="del">
        <pc:chgData name="Nosálová Marcela" userId="659c3dd1-7cec-4e43-b277-2a19db5e3b79" providerId="ADAL" clId="{2D293FF8-6981-451E-AE2F-2F32AA75AC28}" dt="2023-02-22T09:45:38.103" v="0" actId="47"/>
        <pc:sldMkLst>
          <pc:docMk/>
          <pc:sldMk cId="707975688" sldId="27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38A61D-EFB0-4AD6-B462-183A793D3A8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9349D85-11C1-40CD-9CD3-87E409625C0E}">
      <dgm:prSet phldrT="[Text]" custT="1"/>
      <dgm:spPr/>
      <dgm:t>
        <a:bodyPr/>
        <a:lstStyle/>
        <a:p>
          <a:pPr algn="ctr"/>
          <a:endParaRPr lang="cs-CZ" sz="20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  <a:t>Koordinace mezioborové spolupráce,</a:t>
          </a:r>
          <a:b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s-CZ" sz="2000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endParaRPr lang="cs-CZ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F9CF45-9913-49A3-AA62-81D9B14CB857}" type="parTrans" cxnId="{C8AA9B03-FACD-4C86-929C-6FB7A1E7CF6F}">
      <dgm:prSet/>
      <dgm:spPr/>
      <dgm:t>
        <a:bodyPr/>
        <a:lstStyle/>
        <a:p>
          <a:endParaRPr lang="cs-CZ"/>
        </a:p>
      </dgm:t>
    </dgm:pt>
    <dgm:pt modelId="{453CEF71-E84F-4D79-8C7E-E2E1C4315A03}" type="sibTrans" cxnId="{C8AA9B03-FACD-4C86-929C-6FB7A1E7CF6F}">
      <dgm:prSet/>
      <dgm:spPr/>
      <dgm:t>
        <a:bodyPr/>
        <a:lstStyle/>
        <a:p>
          <a:endParaRPr lang="cs-CZ"/>
        </a:p>
      </dgm:t>
    </dgm:pt>
    <dgm:pt modelId="{7256B65B-C503-413C-A77D-9666FF6E0DD4}">
      <dgm:prSet phldrT="[Text]" custT="1"/>
      <dgm:spPr/>
      <dgm:t>
        <a:bodyPr/>
        <a:lstStyle/>
        <a:p>
          <a:pPr algn="just"/>
          <a: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  <a:t>Transformace sociálních služeb, deinstitucionalizace</a:t>
          </a:r>
        </a:p>
      </dgm:t>
    </dgm:pt>
    <dgm:pt modelId="{71C7777A-FEEB-4936-A65F-CC81C7EA85DF}" type="parTrans" cxnId="{16BC8F5F-E863-4716-A046-BDFBB8A4BBE6}">
      <dgm:prSet/>
      <dgm:spPr/>
      <dgm:t>
        <a:bodyPr/>
        <a:lstStyle/>
        <a:p>
          <a:endParaRPr lang="cs-CZ"/>
        </a:p>
      </dgm:t>
    </dgm:pt>
    <dgm:pt modelId="{0AAE2061-8E35-4E79-9961-DC14AB790243}" type="sibTrans" cxnId="{16BC8F5F-E863-4716-A046-BDFBB8A4BBE6}">
      <dgm:prSet/>
      <dgm:spPr/>
      <dgm:t>
        <a:bodyPr/>
        <a:lstStyle/>
        <a:p>
          <a:endParaRPr lang="cs-CZ"/>
        </a:p>
      </dgm:t>
    </dgm:pt>
    <dgm:pt modelId="{E10BC627-EC13-4C70-8714-80B912ABA767}">
      <dgm:prSet phldrT="[Text]" custT="1"/>
      <dgm:spPr/>
      <dgm:t>
        <a:bodyPr/>
        <a:lstStyle/>
        <a:p>
          <a:pPr algn="just"/>
          <a: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  <a:t>Oblast duševního zdraví</a:t>
          </a:r>
        </a:p>
      </dgm:t>
    </dgm:pt>
    <dgm:pt modelId="{910F806B-9F48-4966-B7D9-F9A5F6F9E70F}" type="parTrans" cxnId="{F4D4D287-B4CC-4857-B913-E012A367BF74}">
      <dgm:prSet/>
      <dgm:spPr/>
      <dgm:t>
        <a:bodyPr/>
        <a:lstStyle/>
        <a:p>
          <a:endParaRPr lang="cs-CZ"/>
        </a:p>
      </dgm:t>
    </dgm:pt>
    <dgm:pt modelId="{9EC5399C-1868-45E3-968C-8CF03A538D29}" type="sibTrans" cxnId="{F4D4D287-B4CC-4857-B913-E012A367BF74}">
      <dgm:prSet/>
      <dgm:spPr/>
      <dgm:t>
        <a:bodyPr/>
        <a:lstStyle/>
        <a:p>
          <a:endParaRPr lang="cs-CZ"/>
        </a:p>
      </dgm:t>
    </dgm:pt>
    <dgm:pt modelId="{9EC18662-C204-4811-950E-118672382F01}">
      <dgm:prSet phldrT="[Text]" custT="1"/>
      <dgm:spPr/>
      <dgm:t>
        <a:bodyPr/>
        <a:lstStyle/>
        <a:p>
          <a:pPr algn="just"/>
          <a:r>
            <a:rPr lang="cs-CZ" sz="2000" dirty="0">
              <a:latin typeface="Arial" panose="020B0604020202020204" pitchFamily="34" charset="0"/>
              <a:cs typeface="Arial" panose="020B0604020202020204" pitchFamily="34" charset="0"/>
            </a:rPr>
            <a:t>Paliativní péče</a:t>
          </a:r>
        </a:p>
      </dgm:t>
    </dgm:pt>
    <dgm:pt modelId="{0AEEF5D2-B829-4520-9544-3B076BAC7EFE}" type="parTrans" cxnId="{C5E3833E-406F-424B-ACF2-D3BE567B008E}">
      <dgm:prSet/>
      <dgm:spPr/>
      <dgm:t>
        <a:bodyPr/>
        <a:lstStyle/>
        <a:p>
          <a:endParaRPr lang="cs-CZ"/>
        </a:p>
      </dgm:t>
    </dgm:pt>
    <dgm:pt modelId="{072D811C-9162-478A-A65E-3A16D80AA006}" type="sibTrans" cxnId="{C5E3833E-406F-424B-ACF2-D3BE567B008E}">
      <dgm:prSet/>
      <dgm:spPr/>
      <dgm:t>
        <a:bodyPr/>
        <a:lstStyle/>
        <a:p>
          <a:endParaRPr lang="cs-CZ"/>
        </a:p>
      </dgm:t>
    </dgm:pt>
    <dgm:pt modelId="{EC1A5506-92C4-4FF6-818B-78D66568230A}" type="pres">
      <dgm:prSet presAssocID="{E538A61D-EFB0-4AD6-B462-183A793D3A87}" presName="vert0" presStyleCnt="0">
        <dgm:presLayoutVars>
          <dgm:dir/>
          <dgm:animOne val="branch"/>
          <dgm:animLvl val="lvl"/>
        </dgm:presLayoutVars>
      </dgm:prSet>
      <dgm:spPr/>
    </dgm:pt>
    <dgm:pt modelId="{9A13C528-E6B5-4ADE-8828-AC6D9781B270}" type="pres">
      <dgm:prSet presAssocID="{69349D85-11C1-40CD-9CD3-87E409625C0E}" presName="thickLine" presStyleLbl="alignNode1" presStyleIdx="0" presStyleCnt="1"/>
      <dgm:spPr/>
    </dgm:pt>
    <dgm:pt modelId="{3AB793DA-C74F-4602-B93A-2D9CFC8F3968}" type="pres">
      <dgm:prSet presAssocID="{69349D85-11C1-40CD-9CD3-87E409625C0E}" presName="horz1" presStyleCnt="0"/>
      <dgm:spPr/>
    </dgm:pt>
    <dgm:pt modelId="{4155D1BE-FF31-418B-8F0A-528FAF938FFC}" type="pres">
      <dgm:prSet presAssocID="{69349D85-11C1-40CD-9CD3-87E409625C0E}" presName="tx1" presStyleLbl="revTx" presStyleIdx="0" presStyleCnt="4"/>
      <dgm:spPr/>
    </dgm:pt>
    <dgm:pt modelId="{86CE41DB-F330-44D8-87DD-A9EEFB92C716}" type="pres">
      <dgm:prSet presAssocID="{69349D85-11C1-40CD-9CD3-87E409625C0E}" presName="vert1" presStyleCnt="0"/>
      <dgm:spPr/>
    </dgm:pt>
    <dgm:pt modelId="{526A00B5-FD64-46D1-B78B-F3508384CD54}" type="pres">
      <dgm:prSet presAssocID="{7256B65B-C503-413C-A77D-9666FF6E0DD4}" presName="vertSpace2a" presStyleCnt="0"/>
      <dgm:spPr/>
    </dgm:pt>
    <dgm:pt modelId="{A5CDE773-AA10-4D52-AEC5-A81DB4508631}" type="pres">
      <dgm:prSet presAssocID="{7256B65B-C503-413C-A77D-9666FF6E0DD4}" presName="horz2" presStyleCnt="0"/>
      <dgm:spPr/>
    </dgm:pt>
    <dgm:pt modelId="{2D3B6497-0D20-4E37-ACE5-2AF4F8DBDB51}" type="pres">
      <dgm:prSet presAssocID="{7256B65B-C503-413C-A77D-9666FF6E0DD4}" presName="horzSpace2" presStyleCnt="0"/>
      <dgm:spPr/>
    </dgm:pt>
    <dgm:pt modelId="{0F63251A-7188-477E-91C4-832401B3196E}" type="pres">
      <dgm:prSet presAssocID="{7256B65B-C503-413C-A77D-9666FF6E0DD4}" presName="tx2" presStyleLbl="revTx" presStyleIdx="1" presStyleCnt="4"/>
      <dgm:spPr/>
    </dgm:pt>
    <dgm:pt modelId="{B2180A67-889E-417C-80BD-6BFA700C80CE}" type="pres">
      <dgm:prSet presAssocID="{7256B65B-C503-413C-A77D-9666FF6E0DD4}" presName="vert2" presStyleCnt="0"/>
      <dgm:spPr/>
    </dgm:pt>
    <dgm:pt modelId="{07C4AA04-09D9-4CF7-9E09-6DCC5813CE31}" type="pres">
      <dgm:prSet presAssocID="{7256B65B-C503-413C-A77D-9666FF6E0DD4}" presName="thinLine2b" presStyleLbl="callout" presStyleIdx="0" presStyleCnt="3"/>
      <dgm:spPr/>
    </dgm:pt>
    <dgm:pt modelId="{0F282A0E-E541-4F85-B156-4276B69BE60F}" type="pres">
      <dgm:prSet presAssocID="{7256B65B-C503-413C-A77D-9666FF6E0DD4}" presName="vertSpace2b" presStyleCnt="0"/>
      <dgm:spPr/>
    </dgm:pt>
    <dgm:pt modelId="{23BF8A24-9D64-48B8-BF82-A55BA5E6EB21}" type="pres">
      <dgm:prSet presAssocID="{E10BC627-EC13-4C70-8714-80B912ABA767}" presName="horz2" presStyleCnt="0"/>
      <dgm:spPr/>
    </dgm:pt>
    <dgm:pt modelId="{BB0274A6-0DCA-4AEF-8AA9-EB1CB4FB2B41}" type="pres">
      <dgm:prSet presAssocID="{E10BC627-EC13-4C70-8714-80B912ABA767}" presName="horzSpace2" presStyleCnt="0"/>
      <dgm:spPr/>
    </dgm:pt>
    <dgm:pt modelId="{2A3C9755-2535-40F2-8BD1-E74186DEF850}" type="pres">
      <dgm:prSet presAssocID="{E10BC627-EC13-4C70-8714-80B912ABA767}" presName="tx2" presStyleLbl="revTx" presStyleIdx="2" presStyleCnt="4"/>
      <dgm:spPr/>
    </dgm:pt>
    <dgm:pt modelId="{E61A60D9-12CD-4615-A824-EAFADDE46551}" type="pres">
      <dgm:prSet presAssocID="{E10BC627-EC13-4C70-8714-80B912ABA767}" presName="vert2" presStyleCnt="0"/>
      <dgm:spPr/>
    </dgm:pt>
    <dgm:pt modelId="{0C191FF4-ED46-4261-AB24-2452FD708497}" type="pres">
      <dgm:prSet presAssocID="{E10BC627-EC13-4C70-8714-80B912ABA767}" presName="thinLine2b" presStyleLbl="callout" presStyleIdx="1" presStyleCnt="3"/>
      <dgm:spPr/>
    </dgm:pt>
    <dgm:pt modelId="{439B1C6C-59F7-4329-B5FA-347750590090}" type="pres">
      <dgm:prSet presAssocID="{E10BC627-EC13-4C70-8714-80B912ABA767}" presName="vertSpace2b" presStyleCnt="0"/>
      <dgm:spPr/>
    </dgm:pt>
    <dgm:pt modelId="{70AA6804-65E0-487E-9DD9-44C13FA0B6F5}" type="pres">
      <dgm:prSet presAssocID="{9EC18662-C204-4811-950E-118672382F01}" presName="horz2" presStyleCnt="0"/>
      <dgm:spPr/>
    </dgm:pt>
    <dgm:pt modelId="{58B27DDB-0835-416C-91FA-D6E9BF21A8DB}" type="pres">
      <dgm:prSet presAssocID="{9EC18662-C204-4811-950E-118672382F01}" presName="horzSpace2" presStyleCnt="0"/>
      <dgm:spPr/>
    </dgm:pt>
    <dgm:pt modelId="{8C82A5F8-6648-4778-81B9-8954AC2D9DAF}" type="pres">
      <dgm:prSet presAssocID="{9EC18662-C204-4811-950E-118672382F01}" presName="tx2" presStyleLbl="revTx" presStyleIdx="3" presStyleCnt="4"/>
      <dgm:spPr/>
    </dgm:pt>
    <dgm:pt modelId="{47B66E67-8A91-415F-BE87-0C26D1C7E728}" type="pres">
      <dgm:prSet presAssocID="{9EC18662-C204-4811-950E-118672382F01}" presName="vert2" presStyleCnt="0"/>
      <dgm:spPr/>
    </dgm:pt>
    <dgm:pt modelId="{6C5649BA-D22F-435E-85FA-A8F990EC79E2}" type="pres">
      <dgm:prSet presAssocID="{9EC18662-C204-4811-950E-118672382F01}" presName="thinLine2b" presStyleLbl="callout" presStyleIdx="2" presStyleCnt="3"/>
      <dgm:spPr/>
    </dgm:pt>
    <dgm:pt modelId="{714FEB96-39F3-4E3D-9AE4-602039F0DF09}" type="pres">
      <dgm:prSet presAssocID="{9EC18662-C204-4811-950E-118672382F01}" presName="vertSpace2b" presStyleCnt="0"/>
      <dgm:spPr/>
    </dgm:pt>
  </dgm:ptLst>
  <dgm:cxnLst>
    <dgm:cxn modelId="{C2A60000-2AA6-49C3-ACA7-9EE5A46679DE}" type="presOf" srcId="{7256B65B-C503-413C-A77D-9666FF6E0DD4}" destId="{0F63251A-7188-477E-91C4-832401B3196E}" srcOrd="0" destOrd="0" presId="urn:microsoft.com/office/officeart/2008/layout/LinedList"/>
    <dgm:cxn modelId="{C8AA9B03-FACD-4C86-929C-6FB7A1E7CF6F}" srcId="{E538A61D-EFB0-4AD6-B462-183A793D3A87}" destId="{69349D85-11C1-40CD-9CD3-87E409625C0E}" srcOrd="0" destOrd="0" parTransId="{4CF9CF45-9913-49A3-AA62-81D9B14CB857}" sibTransId="{453CEF71-E84F-4D79-8C7E-E2E1C4315A03}"/>
    <dgm:cxn modelId="{91B73330-063F-443E-999D-39AF2371769D}" type="presOf" srcId="{E538A61D-EFB0-4AD6-B462-183A793D3A87}" destId="{EC1A5506-92C4-4FF6-818B-78D66568230A}" srcOrd="0" destOrd="0" presId="urn:microsoft.com/office/officeart/2008/layout/LinedList"/>
    <dgm:cxn modelId="{C5E3833E-406F-424B-ACF2-D3BE567B008E}" srcId="{69349D85-11C1-40CD-9CD3-87E409625C0E}" destId="{9EC18662-C204-4811-950E-118672382F01}" srcOrd="2" destOrd="0" parTransId="{0AEEF5D2-B829-4520-9544-3B076BAC7EFE}" sibTransId="{072D811C-9162-478A-A65E-3A16D80AA006}"/>
    <dgm:cxn modelId="{16BC8F5F-E863-4716-A046-BDFBB8A4BBE6}" srcId="{69349D85-11C1-40CD-9CD3-87E409625C0E}" destId="{7256B65B-C503-413C-A77D-9666FF6E0DD4}" srcOrd="0" destOrd="0" parTransId="{71C7777A-FEEB-4936-A65F-CC81C7EA85DF}" sibTransId="{0AAE2061-8E35-4E79-9961-DC14AB790243}"/>
    <dgm:cxn modelId="{F8CDC246-09A4-477D-B2F1-894FC84F3AA9}" type="presOf" srcId="{69349D85-11C1-40CD-9CD3-87E409625C0E}" destId="{4155D1BE-FF31-418B-8F0A-528FAF938FFC}" srcOrd="0" destOrd="0" presId="urn:microsoft.com/office/officeart/2008/layout/LinedList"/>
    <dgm:cxn modelId="{F4D4D287-B4CC-4857-B913-E012A367BF74}" srcId="{69349D85-11C1-40CD-9CD3-87E409625C0E}" destId="{E10BC627-EC13-4C70-8714-80B912ABA767}" srcOrd="1" destOrd="0" parTransId="{910F806B-9F48-4966-B7D9-F9A5F6F9E70F}" sibTransId="{9EC5399C-1868-45E3-968C-8CF03A538D29}"/>
    <dgm:cxn modelId="{534E119F-0828-4303-B96E-F9D344F7E587}" type="presOf" srcId="{E10BC627-EC13-4C70-8714-80B912ABA767}" destId="{2A3C9755-2535-40F2-8BD1-E74186DEF850}" srcOrd="0" destOrd="0" presId="urn:microsoft.com/office/officeart/2008/layout/LinedList"/>
    <dgm:cxn modelId="{57C1FEE1-A025-4345-A03D-063336182C6B}" type="presOf" srcId="{9EC18662-C204-4811-950E-118672382F01}" destId="{8C82A5F8-6648-4778-81B9-8954AC2D9DAF}" srcOrd="0" destOrd="0" presId="urn:microsoft.com/office/officeart/2008/layout/LinedList"/>
    <dgm:cxn modelId="{EBBD71EE-8AC5-4F65-90A3-6A31160FD79E}" type="presParOf" srcId="{EC1A5506-92C4-4FF6-818B-78D66568230A}" destId="{9A13C528-E6B5-4ADE-8828-AC6D9781B270}" srcOrd="0" destOrd="0" presId="urn:microsoft.com/office/officeart/2008/layout/LinedList"/>
    <dgm:cxn modelId="{71AB05EE-B507-44CE-85AB-8E8D32BF4D6B}" type="presParOf" srcId="{EC1A5506-92C4-4FF6-818B-78D66568230A}" destId="{3AB793DA-C74F-4602-B93A-2D9CFC8F3968}" srcOrd="1" destOrd="0" presId="urn:microsoft.com/office/officeart/2008/layout/LinedList"/>
    <dgm:cxn modelId="{F2899EAA-7721-4528-AD0E-1DEF98CAF100}" type="presParOf" srcId="{3AB793DA-C74F-4602-B93A-2D9CFC8F3968}" destId="{4155D1BE-FF31-418B-8F0A-528FAF938FFC}" srcOrd="0" destOrd="0" presId="urn:microsoft.com/office/officeart/2008/layout/LinedList"/>
    <dgm:cxn modelId="{B9253A1E-20FF-4515-9F78-D850122D4302}" type="presParOf" srcId="{3AB793DA-C74F-4602-B93A-2D9CFC8F3968}" destId="{86CE41DB-F330-44D8-87DD-A9EEFB92C716}" srcOrd="1" destOrd="0" presId="urn:microsoft.com/office/officeart/2008/layout/LinedList"/>
    <dgm:cxn modelId="{571540F3-7F1A-4C76-A15A-99F8DB328948}" type="presParOf" srcId="{86CE41DB-F330-44D8-87DD-A9EEFB92C716}" destId="{526A00B5-FD64-46D1-B78B-F3508384CD54}" srcOrd="0" destOrd="0" presId="urn:microsoft.com/office/officeart/2008/layout/LinedList"/>
    <dgm:cxn modelId="{9B2FED07-1599-4002-BE1E-A37D22384B98}" type="presParOf" srcId="{86CE41DB-F330-44D8-87DD-A9EEFB92C716}" destId="{A5CDE773-AA10-4D52-AEC5-A81DB4508631}" srcOrd="1" destOrd="0" presId="urn:microsoft.com/office/officeart/2008/layout/LinedList"/>
    <dgm:cxn modelId="{BFA2936E-8929-4C06-B113-24E74FC853C5}" type="presParOf" srcId="{A5CDE773-AA10-4D52-AEC5-A81DB4508631}" destId="{2D3B6497-0D20-4E37-ACE5-2AF4F8DBDB51}" srcOrd="0" destOrd="0" presId="urn:microsoft.com/office/officeart/2008/layout/LinedList"/>
    <dgm:cxn modelId="{CC24B0C0-3087-48EC-8395-244370B570CE}" type="presParOf" srcId="{A5CDE773-AA10-4D52-AEC5-A81DB4508631}" destId="{0F63251A-7188-477E-91C4-832401B3196E}" srcOrd="1" destOrd="0" presId="urn:microsoft.com/office/officeart/2008/layout/LinedList"/>
    <dgm:cxn modelId="{4E60FC2B-76D0-4886-8392-98B57F78DCC2}" type="presParOf" srcId="{A5CDE773-AA10-4D52-AEC5-A81DB4508631}" destId="{B2180A67-889E-417C-80BD-6BFA700C80CE}" srcOrd="2" destOrd="0" presId="urn:microsoft.com/office/officeart/2008/layout/LinedList"/>
    <dgm:cxn modelId="{FC232709-390A-4197-83E4-1DC931443B4A}" type="presParOf" srcId="{86CE41DB-F330-44D8-87DD-A9EEFB92C716}" destId="{07C4AA04-09D9-4CF7-9E09-6DCC5813CE31}" srcOrd="2" destOrd="0" presId="urn:microsoft.com/office/officeart/2008/layout/LinedList"/>
    <dgm:cxn modelId="{E9BA9466-CFEC-4633-A2EE-41BEFC781B02}" type="presParOf" srcId="{86CE41DB-F330-44D8-87DD-A9EEFB92C716}" destId="{0F282A0E-E541-4F85-B156-4276B69BE60F}" srcOrd="3" destOrd="0" presId="urn:microsoft.com/office/officeart/2008/layout/LinedList"/>
    <dgm:cxn modelId="{67DF4841-8D62-40E4-ACA8-8AEA2A06A19D}" type="presParOf" srcId="{86CE41DB-F330-44D8-87DD-A9EEFB92C716}" destId="{23BF8A24-9D64-48B8-BF82-A55BA5E6EB21}" srcOrd="4" destOrd="0" presId="urn:microsoft.com/office/officeart/2008/layout/LinedList"/>
    <dgm:cxn modelId="{8E41D82A-7C74-4FE9-8AB1-4620846BE80B}" type="presParOf" srcId="{23BF8A24-9D64-48B8-BF82-A55BA5E6EB21}" destId="{BB0274A6-0DCA-4AEF-8AA9-EB1CB4FB2B41}" srcOrd="0" destOrd="0" presId="urn:microsoft.com/office/officeart/2008/layout/LinedList"/>
    <dgm:cxn modelId="{B6211F61-F058-414F-8D34-73EDCC21B35D}" type="presParOf" srcId="{23BF8A24-9D64-48B8-BF82-A55BA5E6EB21}" destId="{2A3C9755-2535-40F2-8BD1-E74186DEF850}" srcOrd="1" destOrd="0" presId="urn:microsoft.com/office/officeart/2008/layout/LinedList"/>
    <dgm:cxn modelId="{67B02299-FF09-4EB2-A4DF-ECD0096C1E0C}" type="presParOf" srcId="{23BF8A24-9D64-48B8-BF82-A55BA5E6EB21}" destId="{E61A60D9-12CD-4615-A824-EAFADDE46551}" srcOrd="2" destOrd="0" presId="urn:microsoft.com/office/officeart/2008/layout/LinedList"/>
    <dgm:cxn modelId="{A2B992C2-1261-40FF-BF39-8E585EA84BC0}" type="presParOf" srcId="{86CE41DB-F330-44D8-87DD-A9EEFB92C716}" destId="{0C191FF4-ED46-4261-AB24-2452FD708497}" srcOrd="5" destOrd="0" presId="urn:microsoft.com/office/officeart/2008/layout/LinedList"/>
    <dgm:cxn modelId="{73DD30DD-48E4-44AB-9188-B6EDFCD86F07}" type="presParOf" srcId="{86CE41DB-F330-44D8-87DD-A9EEFB92C716}" destId="{439B1C6C-59F7-4329-B5FA-347750590090}" srcOrd="6" destOrd="0" presId="urn:microsoft.com/office/officeart/2008/layout/LinedList"/>
    <dgm:cxn modelId="{758470FA-3017-459E-BB42-0EFD6175D522}" type="presParOf" srcId="{86CE41DB-F330-44D8-87DD-A9EEFB92C716}" destId="{70AA6804-65E0-487E-9DD9-44C13FA0B6F5}" srcOrd="7" destOrd="0" presId="urn:microsoft.com/office/officeart/2008/layout/LinedList"/>
    <dgm:cxn modelId="{92990B09-F5C3-4F2C-9DEF-A233B9BCE636}" type="presParOf" srcId="{70AA6804-65E0-487E-9DD9-44C13FA0B6F5}" destId="{58B27DDB-0835-416C-91FA-D6E9BF21A8DB}" srcOrd="0" destOrd="0" presId="urn:microsoft.com/office/officeart/2008/layout/LinedList"/>
    <dgm:cxn modelId="{A6BCE7A8-3AF7-4988-9418-C0B64D2CBA80}" type="presParOf" srcId="{70AA6804-65E0-487E-9DD9-44C13FA0B6F5}" destId="{8C82A5F8-6648-4778-81B9-8954AC2D9DAF}" srcOrd="1" destOrd="0" presId="urn:microsoft.com/office/officeart/2008/layout/LinedList"/>
    <dgm:cxn modelId="{1867C641-A865-46CC-9285-B22D46F07C7D}" type="presParOf" srcId="{70AA6804-65E0-487E-9DD9-44C13FA0B6F5}" destId="{47B66E67-8A91-415F-BE87-0C26D1C7E728}" srcOrd="2" destOrd="0" presId="urn:microsoft.com/office/officeart/2008/layout/LinedList"/>
    <dgm:cxn modelId="{AB9A958B-58FD-4F46-8782-A6049C146F63}" type="presParOf" srcId="{86CE41DB-F330-44D8-87DD-A9EEFB92C716}" destId="{6C5649BA-D22F-435E-85FA-A8F990EC79E2}" srcOrd="8" destOrd="0" presId="urn:microsoft.com/office/officeart/2008/layout/LinedList"/>
    <dgm:cxn modelId="{0AE71DAE-9C86-49C0-B048-4E41E523936A}" type="presParOf" srcId="{86CE41DB-F330-44D8-87DD-A9EEFB92C716}" destId="{714FEB96-39F3-4E3D-9AE4-602039F0DF09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27F29D-D86D-4A64-9C45-E996D966D48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C0C3ABC-0EEC-4DAC-814E-BDFF04F8E34A}">
      <dgm:prSet phldrT="[Text]"/>
      <dgm:spPr/>
      <dgm:t>
        <a:bodyPr/>
        <a:lstStyle/>
        <a:p>
          <a:r>
            <a:rPr lang="cs-CZ" dirty="0"/>
            <a:t>Strategie JMK</a:t>
          </a:r>
        </a:p>
      </dgm:t>
    </dgm:pt>
    <dgm:pt modelId="{ECF79F36-89D0-4BA7-A179-A2BE7E1907DE}" type="parTrans" cxnId="{25DB23CA-5BDF-459D-A3D8-0902C087AD29}">
      <dgm:prSet/>
      <dgm:spPr/>
      <dgm:t>
        <a:bodyPr/>
        <a:lstStyle/>
        <a:p>
          <a:endParaRPr lang="cs-CZ"/>
        </a:p>
      </dgm:t>
    </dgm:pt>
    <dgm:pt modelId="{F96F07D4-E4A1-4498-9055-430E7F0391A5}" type="sibTrans" cxnId="{25DB23CA-5BDF-459D-A3D8-0902C087AD29}">
      <dgm:prSet/>
      <dgm:spPr/>
      <dgm:t>
        <a:bodyPr/>
        <a:lstStyle/>
        <a:p>
          <a:endParaRPr lang="cs-CZ"/>
        </a:p>
      </dgm:t>
    </dgm:pt>
    <dgm:pt modelId="{64752B3F-781B-40C0-A675-117DF0B3680B}">
      <dgm:prSet phldrT="[Text]"/>
      <dgm:spPr/>
      <dgm:t>
        <a:bodyPr/>
        <a:lstStyle/>
        <a:p>
          <a:pPr algn="just"/>
          <a:r>
            <a:rPr lang="cs-CZ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Strategie transformace sociálních služeb pro osoby se zdravotním postižením (2020)</a:t>
          </a:r>
          <a:endParaRPr lang="cs-CZ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4D810C-4C47-4FF8-9AD7-56A05BEFC217}" type="parTrans" cxnId="{FD10E0A7-0F63-4006-9FB9-8507493A0C50}">
      <dgm:prSet/>
      <dgm:spPr/>
      <dgm:t>
        <a:bodyPr/>
        <a:lstStyle/>
        <a:p>
          <a:endParaRPr lang="cs-CZ"/>
        </a:p>
      </dgm:t>
    </dgm:pt>
    <dgm:pt modelId="{0326B264-85EA-4AA7-972E-B48B9E9FB2D6}" type="sibTrans" cxnId="{FD10E0A7-0F63-4006-9FB9-8507493A0C50}">
      <dgm:prSet/>
      <dgm:spPr/>
      <dgm:t>
        <a:bodyPr/>
        <a:lstStyle/>
        <a:p>
          <a:endParaRPr lang="cs-CZ"/>
        </a:p>
      </dgm:t>
    </dgm:pt>
    <dgm:pt modelId="{97EBD55B-1917-45CA-B165-FF79FE3A58FB}">
      <dgm:prSet phldrT="[Text]"/>
      <dgm:spPr/>
      <dgm:t>
        <a:bodyPr/>
        <a:lstStyle/>
        <a:p>
          <a:pPr algn="just"/>
          <a:r>
            <a:rPr lang="cs-CZ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Dodatek č. 1 </a:t>
          </a:r>
          <a:r>
            <a:rPr lang="cs-CZ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upřesňuje konkrétní etapy transformace a priority </a:t>
          </a:r>
          <a:r>
            <a:rPr lang="cs-CZ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(2021)</a:t>
          </a:r>
          <a:endParaRPr lang="cs-CZ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B2C7E5-4E73-4341-95E5-0EC873ED4BC1}" type="parTrans" cxnId="{9543F151-9DA0-47D6-91DA-3B0532B2038C}">
      <dgm:prSet/>
      <dgm:spPr/>
      <dgm:t>
        <a:bodyPr/>
        <a:lstStyle/>
        <a:p>
          <a:endParaRPr lang="cs-CZ"/>
        </a:p>
      </dgm:t>
    </dgm:pt>
    <dgm:pt modelId="{D969741E-D04B-4619-88D6-9484F85DB102}" type="sibTrans" cxnId="{9543F151-9DA0-47D6-91DA-3B0532B2038C}">
      <dgm:prSet/>
      <dgm:spPr/>
      <dgm:t>
        <a:bodyPr/>
        <a:lstStyle/>
        <a:p>
          <a:endParaRPr lang="cs-CZ"/>
        </a:p>
      </dgm:t>
    </dgm:pt>
    <dgm:pt modelId="{5598ECBD-0EC9-4B46-B6A2-9613621E4927}">
      <dgm:prSet phldrT="[Text]"/>
      <dgm:spPr/>
      <dgm:t>
        <a:bodyPr/>
        <a:lstStyle/>
        <a:p>
          <a:r>
            <a:rPr lang="cs-CZ" dirty="0"/>
            <a:t>Struktura řízení tématu</a:t>
          </a:r>
        </a:p>
      </dgm:t>
    </dgm:pt>
    <dgm:pt modelId="{FF4099E0-954F-4C6C-B1BF-7D511869E0C8}" type="parTrans" cxnId="{FE6C9ED1-AB45-4248-B379-5F171CE80C70}">
      <dgm:prSet/>
      <dgm:spPr/>
      <dgm:t>
        <a:bodyPr/>
        <a:lstStyle/>
        <a:p>
          <a:endParaRPr lang="cs-CZ"/>
        </a:p>
      </dgm:t>
    </dgm:pt>
    <dgm:pt modelId="{E666DE94-16B5-4CE5-AAF8-48544CFFB965}" type="sibTrans" cxnId="{FE6C9ED1-AB45-4248-B379-5F171CE80C70}">
      <dgm:prSet/>
      <dgm:spPr/>
      <dgm:t>
        <a:bodyPr/>
        <a:lstStyle/>
        <a:p>
          <a:endParaRPr lang="cs-CZ"/>
        </a:p>
      </dgm:t>
    </dgm:pt>
    <dgm:pt modelId="{8C2DAF51-DCC8-4AE6-B7DA-20FCFF66D6AC}">
      <dgm:prSet phldrT="[Text]"/>
      <dgm:spPr/>
      <dgm:t>
        <a:bodyPr/>
        <a:lstStyle/>
        <a:p>
          <a:pPr algn="just"/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Řídící výbor JMK  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- koordinace tématu na politické úrovni a vyšší úrovni řízení </a:t>
          </a:r>
          <a:r>
            <a:rPr lang="cs-CZ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CF6A949C-CE57-4AB2-BD36-F2716317968E}" type="parTrans" cxnId="{E2ED4EDD-235A-48D0-BC22-EF0DB8FFD7E7}">
      <dgm:prSet/>
      <dgm:spPr/>
      <dgm:t>
        <a:bodyPr/>
        <a:lstStyle/>
        <a:p>
          <a:endParaRPr lang="cs-CZ"/>
        </a:p>
      </dgm:t>
    </dgm:pt>
    <dgm:pt modelId="{27459491-C989-426C-8975-EB6712E246D3}" type="sibTrans" cxnId="{E2ED4EDD-235A-48D0-BC22-EF0DB8FFD7E7}">
      <dgm:prSet/>
      <dgm:spPr/>
      <dgm:t>
        <a:bodyPr/>
        <a:lstStyle/>
        <a:p>
          <a:endParaRPr lang="cs-CZ"/>
        </a:p>
      </dgm:t>
    </dgm:pt>
    <dgm:pt modelId="{F11425D6-3869-4F96-9424-2F8776D85077}">
      <dgm:prSet phldrT="[Text]"/>
      <dgm:spPr/>
      <dgm:t>
        <a:bodyPr/>
        <a:lstStyle/>
        <a:p>
          <a:r>
            <a:rPr lang="cs-CZ" dirty="0"/>
            <a:t>Principy, zdroje</a:t>
          </a:r>
        </a:p>
      </dgm:t>
    </dgm:pt>
    <dgm:pt modelId="{20808C4E-8AF9-47BD-90CA-C542C8E9DB94}" type="parTrans" cxnId="{3E0F70A6-FC9E-4956-AAC5-FD6BD5663B6B}">
      <dgm:prSet/>
      <dgm:spPr/>
      <dgm:t>
        <a:bodyPr/>
        <a:lstStyle/>
        <a:p>
          <a:endParaRPr lang="cs-CZ"/>
        </a:p>
      </dgm:t>
    </dgm:pt>
    <dgm:pt modelId="{EDA4D428-D7D3-46FB-8375-8AD92F79D6EE}" type="sibTrans" cxnId="{3E0F70A6-FC9E-4956-AAC5-FD6BD5663B6B}">
      <dgm:prSet/>
      <dgm:spPr/>
      <dgm:t>
        <a:bodyPr/>
        <a:lstStyle/>
        <a:p>
          <a:endParaRPr lang="cs-CZ"/>
        </a:p>
      </dgm:t>
    </dgm:pt>
    <dgm:pt modelId="{E8821E75-8720-4B9C-9B1D-DD45B581D886}">
      <dgm:prSet phldrT="[Text]"/>
      <dgm:spPr/>
      <dgm:t>
        <a:bodyPr/>
        <a:lstStyle/>
        <a:p>
          <a:pPr algn="just"/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Participace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 – princip zapojování </a:t>
          </a:r>
          <a:r>
            <a:rPr lang="cs-CZ">
              <a:latin typeface="Arial" panose="020B0604020202020204" pitchFamily="34" charset="0"/>
              <a:cs typeface="Arial" panose="020B0604020202020204" pitchFamily="34" charset="0"/>
            </a:rPr>
            <a:t>relevantních aktérů</a:t>
          </a:r>
          <a:endParaRPr lang="cs-CZ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3AB269-4CAC-4DA8-A590-8189075526DB}" type="parTrans" cxnId="{A15E3EA6-5A60-4239-8E77-DC59C67395A3}">
      <dgm:prSet/>
      <dgm:spPr/>
      <dgm:t>
        <a:bodyPr/>
        <a:lstStyle/>
        <a:p>
          <a:endParaRPr lang="cs-CZ"/>
        </a:p>
      </dgm:t>
    </dgm:pt>
    <dgm:pt modelId="{F2AC945A-7001-4D71-957B-473418A37DA8}" type="sibTrans" cxnId="{A15E3EA6-5A60-4239-8E77-DC59C67395A3}">
      <dgm:prSet/>
      <dgm:spPr/>
      <dgm:t>
        <a:bodyPr/>
        <a:lstStyle/>
        <a:p>
          <a:endParaRPr lang="cs-CZ"/>
        </a:p>
      </dgm:t>
    </dgm:pt>
    <dgm:pt modelId="{D765253B-DB1E-40FC-954A-F36E3CC57B23}">
      <dgm:prSet phldrT="[Text]"/>
      <dgm:spPr/>
      <dgm:t>
        <a:bodyPr/>
        <a:lstStyle/>
        <a:p>
          <a:pPr algn="just"/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Projektové řízení tématu 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– cíl, zdroje (lidské, finanční, znalostní), plán, role a odpovědnost, postupujeme po fázích, vypracování projektového plánu</a:t>
          </a:r>
        </a:p>
      </dgm:t>
    </dgm:pt>
    <dgm:pt modelId="{CCEE893D-3934-4E4B-AC35-A52ABDD9252B}" type="parTrans" cxnId="{AC8C4BC5-9867-4D59-B86E-3F4418477C21}">
      <dgm:prSet/>
      <dgm:spPr/>
      <dgm:t>
        <a:bodyPr/>
        <a:lstStyle/>
        <a:p>
          <a:endParaRPr lang="cs-CZ"/>
        </a:p>
      </dgm:t>
    </dgm:pt>
    <dgm:pt modelId="{20B4E377-BB36-4944-B6D6-F2E3257AE016}" type="sibTrans" cxnId="{AC8C4BC5-9867-4D59-B86E-3F4418477C21}">
      <dgm:prSet/>
      <dgm:spPr/>
      <dgm:t>
        <a:bodyPr/>
        <a:lstStyle/>
        <a:p>
          <a:endParaRPr lang="cs-CZ"/>
        </a:p>
      </dgm:t>
    </dgm:pt>
    <dgm:pt modelId="{AB600BE3-58ED-49A1-AA3F-88673713BCE1}">
      <dgm:prSet phldrT="[Text]"/>
      <dgm:spPr/>
      <dgm:t>
        <a:bodyPr/>
        <a:lstStyle/>
        <a:p>
          <a:pPr algn="just"/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Jeden z cílů: </a:t>
          </a:r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plná transformace </a:t>
          </a:r>
          <a:r>
            <a:rPr lang="cs-CZ" b="1" dirty="0" err="1">
              <a:latin typeface="Arial" panose="020B0604020202020204" pitchFamily="34" charset="0"/>
              <a:cs typeface="Arial" panose="020B0604020202020204" pitchFamily="34" charset="0"/>
            </a:rPr>
            <a:t>p.o</a:t>
          </a:r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. Emin zámek, Habrovanský zámek</a:t>
          </a:r>
        </a:p>
      </dgm:t>
    </dgm:pt>
    <dgm:pt modelId="{0AC80E28-8C24-4E70-91E0-96CCACAC0517}" type="parTrans" cxnId="{B5909A19-142C-4110-A126-6B5AD9CE0BF0}">
      <dgm:prSet/>
      <dgm:spPr/>
      <dgm:t>
        <a:bodyPr/>
        <a:lstStyle/>
        <a:p>
          <a:endParaRPr lang="cs-CZ"/>
        </a:p>
      </dgm:t>
    </dgm:pt>
    <dgm:pt modelId="{6C901023-B7E0-4AB5-9E09-C636D229247C}" type="sibTrans" cxnId="{B5909A19-142C-4110-A126-6B5AD9CE0BF0}">
      <dgm:prSet/>
      <dgm:spPr/>
      <dgm:t>
        <a:bodyPr/>
        <a:lstStyle/>
        <a:p>
          <a:endParaRPr lang="cs-CZ"/>
        </a:p>
      </dgm:t>
    </dgm:pt>
    <dgm:pt modelId="{1F4F4D9A-8076-44E1-A9E1-8946B4789636}">
      <dgm:prSet phldrT="[Text]"/>
      <dgm:spPr/>
      <dgm:t>
        <a:bodyPr/>
        <a:lstStyle/>
        <a:p>
          <a:pPr algn="just"/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Projektový tým </a:t>
          </a:r>
          <a:r>
            <a:rPr lang="cs-CZ" b="1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pro plnou transformaci – zapojení pracovníků na úrovni svěřené agendy + zástupci transformované organizace,</a:t>
          </a:r>
        </a:p>
      </dgm:t>
    </dgm:pt>
    <dgm:pt modelId="{DE68DE12-B94F-4BB6-99AE-A4A574923978}" type="parTrans" cxnId="{5111EFD5-9D8A-4EF3-B12E-38DB133CBD04}">
      <dgm:prSet/>
      <dgm:spPr/>
      <dgm:t>
        <a:bodyPr/>
        <a:lstStyle/>
        <a:p>
          <a:endParaRPr lang="cs-CZ"/>
        </a:p>
      </dgm:t>
    </dgm:pt>
    <dgm:pt modelId="{F2BE38D0-3251-4822-B33A-D1A775D92B2A}" type="sibTrans" cxnId="{5111EFD5-9D8A-4EF3-B12E-38DB133CBD04}">
      <dgm:prSet/>
      <dgm:spPr/>
      <dgm:t>
        <a:bodyPr/>
        <a:lstStyle/>
        <a:p>
          <a:endParaRPr lang="cs-CZ"/>
        </a:p>
      </dgm:t>
    </dgm:pt>
    <dgm:pt modelId="{93D9D0B0-5261-46BA-ADE5-2E65ADD78429}">
      <dgm:prSet phldrT="[Text]"/>
      <dgm:spPr/>
      <dgm:t>
        <a:bodyPr/>
        <a:lstStyle/>
        <a:p>
          <a:pPr algn="just"/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Transformační tým v </a:t>
          </a:r>
          <a:r>
            <a:rPr lang="cs-CZ" b="1" dirty="0" err="1">
              <a:latin typeface="Arial" panose="020B0604020202020204" pitchFamily="34" charset="0"/>
              <a:cs typeface="Arial" panose="020B0604020202020204" pitchFamily="34" charset="0"/>
            </a:rPr>
            <a:t>p.o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. – řízení transformace uvnitř organizace</a:t>
          </a:r>
        </a:p>
      </dgm:t>
    </dgm:pt>
    <dgm:pt modelId="{D5C3D172-060C-4450-A84D-75DCB8D64CC2}" type="parTrans" cxnId="{F96E4C23-A443-41B7-B436-5694967D8E23}">
      <dgm:prSet/>
      <dgm:spPr/>
      <dgm:t>
        <a:bodyPr/>
        <a:lstStyle/>
        <a:p>
          <a:endParaRPr lang="cs-CZ"/>
        </a:p>
      </dgm:t>
    </dgm:pt>
    <dgm:pt modelId="{70E7A926-570A-4A1C-9015-609F9D73E101}" type="sibTrans" cxnId="{F96E4C23-A443-41B7-B436-5694967D8E23}">
      <dgm:prSet/>
      <dgm:spPr/>
      <dgm:t>
        <a:bodyPr/>
        <a:lstStyle/>
        <a:p>
          <a:endParaRPr lang="cs-CZ"/>
        </a:p>
      </dgm:t>
    </dgm:pt>
    <dgm:pt modelId="{886FFD91-E5C2-4450-A26C-99A1068BDCC3}">
      <dgm:prSet phldrT="[Text]"/>
      <dgm:spPr/>
      <dgm:t>
        <a:bodyPr/>
        <a:lstStyle/>
        <a:p>
          <a:pPr algn="just"/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Zajištění </a:t>
          </a:r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investičních zdrojů </a:t>
          </a: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IROP 2 </a:t>
          </a:r>
        </a:p>
      </dgm:t>
    </dgm:pt>
    <dgm:pt modelId="{6765DA35-9FD4-4CBB-B870-812DAEFA09A1}" type="parTrans" cxnId="{BB8CF75D-44F7-4EEC-9F30-B5CB291214E4}">
      <dgm:prSet/>
      <dgm:spPr/>
      <dgm:t>
        <a:bodyPr/>
        <a:lstStyle/>
        <a:p>
          <a:endParaRPr lang="cs-CZ"/>
        </a:p>
      </dgm:t>
    </dgm:pt>
    <dgm:pt modelId="{EB92E4AC-322D-4937-A0AA-1930EDE4FA70}" type="sibTrans" cxnId="{BB8CF75D-44F7-4EEC-9F30-B5CB291214E4}">
      <dgm:prSet/>
      <dgm:spPr/>
      <dgm:t>
        <a:bodyPr/>
        <a:lstStyle/>
        <a:p>
          <a:endParaRPr lang="cs-CZ"/>
        </a:p>
      </dgm:t>
    </dgm:pt>
    <dgm:pt modelId="{E959C8E8-FAAE-47B8-9617-DC4ACBD5C597}" type="pres">
      <dgm:prSet presAssocID="{E727F29D-D86D-4A64-9C45-E996D966D480}" presName="linearFlow" presStyleCnt="0">
        <dgm:presLayoutVars>
          <dgm:dir/>
          <dgm:animLvl val="lvl"/>
          <dgm:resizeHandles val="exact"/>
        </dgm:presLayoutVars>
      </dgm:prSet>
      <dgm:spPr/>
    </dgm:pt>
    <dgm:pt modelId="{2EC31D16-4B2D-4F24-9DE8-92BAF898A210}" type="pres">
      <dgm:prSet presAssocID="{9C0C3ABC-0EEC-4DAC-814E-BDFF04F8E34A}" presName="composite" presStyleCnt="0"/>
      <dgm:spPr/>
    </dgm:pt>
    <dgm:pt modelId="{F93D6654-B084-4D1B-9874-FFF67901F4D8}" type="pres">
      <dgm:prSet presAssocID="{9C0C3ABC-0EEC-4DAC-814E-BDFF04F8E34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CA72F21-6C42-49C2-B5D5-7BEFE747043F}" type="pres">
      <dgm:prSet presAssocID="{9C0C3ABC-0EEC-4DAC-814E-BDFF04F8E34A}" presName="descendantText" presStyleLbl="alignAcc1" presStyleIdx="0" presStyleCnt="3">
        <dgm:presLayoutVars>
          <dgm:bulletEnabled val="1"/>
        </dgm:presLayoutVars>
      </dgm:prSet>
      <dgm:spPr/>
    </dgm:pt>
    <dgm:pt modelId="{93E49A8E-59C2-4AB7-8ECC-B029E5133C3B}" type="pres">
      <dgm:prSet presAssocID="{F96F07D4-E4A1-4498-9055-430E7F0391A5}" presName="sp" presStyleCnt="0"/>
      <dgm:spPr/>
    </dgm:pt>
    <dgm:pt modelId="{0E9B4A17-B7A6-47D1-8F26-306ED946E99F}" type="pres">
      <dgm:prSet presAssocID="{5598ECBD-0EC9-4B46-B6A2-9613621E4927}" presName="composite" presStyleCnt="0"/>
      <dgm:spPr/>
    </dgm:pt>
    <dgm:pt modelId="{E8A09385-3633-42F1-8AFD-616F6BAB63CD}" type="pres">
      <dgm:prSet presAssocID="{5598ECBD-0EC9-4B46-B6A2-9613621E492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027F686-B4B3-4B3A-8C81-4645C5361442}" type="pres">
      <dgm:prSet presAssocID="{5598ECBD-0EC9-4B46-B6A2-9613621E4927}" presName="descendantText" presStyleLbl="alignAcc1" presStyleIdx="1" presStyleCnt="3">
        <dgm:presLayoutVars>
          <dgm:bulletEnabled val="1"/>
        </dgm:presLayoutVars>
      </dgm:prSet>
      <dgm:spPr/>
    </dgm:pt>
    <dgm:pt modelId="{7FB37217-C0A2-45E1-A423-BE3126467810}" type="pres">
      <dgm:prSet presAssocID="{E666DE94-16B5-4CE5-AAF8-48544CFFB965}" presName="sp" presStyleCnt="0"/>
      <dgm:spPr/>
    </dgm:pt>
    <dgm:pt modelId="{5C634E2B-5D8E-4188-BA4A-4BB3EDA3B775}" type="pres">
      <dgm:prSet presAssocID="{F11425D6-3869-4F96-9424-2F8776D85077}" presName="composite" presStyleCnt="0"/>
      <dgm:spPr/>
    </dgm:pt>
    <dgm:pt modelId="{48C4A357-8F73-45D7-8D6B-434AF0C2C9E3}" type="pres">
      <dgm:prSet presAssocID="{F11425D6-3869-4F96-9424-2F8776D8507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1893909C-C1F5-448F-A0B0-C7604887F410}" type="pres">
      <dgm:prSet presAssocID="{F11425D6-3869-4F96-9424-2F8776D8507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991DF202-76F0-4F89-870A-72E8ABE9465D}" type="presOf" srcId="{1F4F4D9A-8076-44E1-A9E1-8946B4789636}" destId="{F027F686-B4B3-4B3A-8C81-4645C5361442}" srcOrd="0" destOrd="1" presId="urn:microsoft.com/office/officeart/2005/8/layout/chevron2"/>
    <dgm:cxn modelId="{B5909A19-142C-4110-A126-6B5AD9CE0BF0}" srcId="{9C0C3ABC-0EEC-4DAC-814E-BDFF04F8E34A}" destId="{AB600BE3-58ED-49A1-AA3F-88673713BCE1}" srcOrd="2" destOrd="0" parTransId="{0AC80E28-8C24-4E70-91E0-96CCACAC0517}" sibTransId="{6C901023-B7E0-4AB5-9E09-C636D229247C}"/>
    <dgm:cxn modelId="{6859C21F-A782-45F7-91DD-3F56CE23015A}" type="presOf" srcId="{886FFD91-E5C2-4450-A26C-99A1068BDCC3}" destId="{1893909C-C1F5-448F-A0B0-C7604887F410}" srcOrd="0" destOrd="2" presId="urn:microsoft.com/office/officeart/2005/8/layout/chevron2"/>
    <dgm:cxn modelId="{F96E4C23-A443-41B7-B436-5694967D8E23}" srcId="{5598ECBD-0EC9-4B46-B6A2-9613621E4927}" destId="{93D9D0B0-5261-46BA-ADE5-2E65ADD78429}" srcOrd="2" destOrd="0" parTransId="{D5C3D172-060C-4450-A84D-75DCB8D64CC2}" sibTransId="{70E7A926-570A-4A1C-9015-609F9D73E101}"/>
    <dgm:cxn modelId="{776C9333-FB46-427C-AE68-070C34EDE4D3}" type="presOf" srcId="{D765253B-DB1E-40FC-954A-F36E3CC57B23}" destId="{1893909C-C1F5-448F-A0B0-C7604887F410}" srcOrd="0" destOrd="1" presId="urn:microsoft.com/office/officeart/2005/8/layout/chevron2"/>
    <dgm:cxn modelId="{BB8CF75D-44F7-4EEC-9F30-B5CB291214E4}" srcId="{F11425D6-3869-4F96-9424-2F8776D85077}" destId="{886FFD91-E5C2-4450-A26C-99A1068BDCC3}" srcOrd="2" destOrd="0" parTransId="{6765DA35-9FD4-4CBB-B870-812DAEFA09A1}" sibTransId="{EB92E4AC-322D-4937-A0AA-1930EDE4FA70}"/>
    <dgm:cxn modelId="{9543F151-9DA0-47D6-91DA-3B0532B2038C}" srcId="{9C0C3ABC-0EEC-4DAC-814E-BDFF04F8E34A}" destId="{97EBD55B-1917-45CA-B165-FF79FE3A58FB}" srcOrd="1" destOrd="0" parTransId="{27B2C7E5-4E73-4341-95E5-0EC873ED4BC1}" sibTransId="{D969741E-D04B-4619-88D6-9484F85DB102}"/>
    <dgm:cxn modelId="{AC841E76-544D-4505-8ADC-E6A3163D3EA6}" type="presOf" srcId="{E8821E75-8720-4B9C-9B1D-DD45B581D886}" destId="{1893909C-C1F5-448F-A0B0-C7604887F410}" srcOrd="0" destOrd="0" presId="urn:microsoft.com/office/officeart/2005/8/layout/chevron2"/>
    <dgm:cxn modelId="{8352C677-CA3C-4215-902A-B7779BFE91AF}" type="presOf" srcId="{8C2DAF51-DCC8-4AE6-B7DA-20FCFF66D6AC}" destId="{F027F686-B4B3-4B3A-8C81-4645C5361442}" srcOrd="0" destOrd="0" presId="urn:microsoft.com/office/officeart/2005/8/layout/chevron2"/>
    <dgm:cxn modelId="{A6A03359-A1BC-4B42-9478-4FFC7D225D68}" type="presOf" srcId="{97EBD55B-1917-45CA-B165-FF79FE3A58FB}" destId="{6CA72F21-6C42-49C2-B5D5-7BEFE747043F}" srcOrd="0" destOrd="1" presId="urn:microsoft.com/office/officeart/2005/8/layout/chevron2"/>
    <dgm:cxn modelId="{5903A059-1EA0-44BB-B78C-5B07507FFDAD}" type="presOf" srcId="{9C0C3ABC-0EEC-4DAC-814E-BDFF04F8E34A}" destId="{F93D6654-B084-4D1B-9874-FFF67901F4D8}" srcOrd="0" destOrd="0" presId="urn:microsoft.com/office/officeart/2005/8/layout/chevron2"/>
    <dgm:cxn modelId="{A15E3EA6-5A60-4239-8E77-DC59C67395A3}" srcId="{F11425D6-3869-4F96-9424-2F8776D85077}" destId="{E8821E75-8720-4B9C-9B1D-DD45B581D886}" srcOrd="0" destOrd="0" parTransId="{BA3AB269-4CAC-4DA8-A590-8189075526DB}" sibTransId="{F2AC945A-7001-4D71-957B-473418A37DA8}"/>
    <dgm:cxn modelId="{3E0F70A6-FC9E-4956-AAC5-FD6BD5663B6B}" srcId="{E727F29D-D86D-4A64-9C45-E996D966D480}" destId="{F11425D6-3869-4F96-9424-2F8776D85077}" srcOrd="2" destOrd="0" parTransId="{20808C4E-8AF9-47BD-90CA-C542C8E9DB94}" sibTransId="{EDA4D428-D7D3-46FB-8375-8AD92F79D6EE}"/>
    <dgm:cxn modelId="{E91789A7-1E34-4E70-857A-57A326BACF88}" type="presOf" srcId="{AB600BE3-58ED-49A1-AA3F-88673713BCE1}" destId="{6CA72F21-6C42-49C2-B5D5-7BEFE747043F}" srcOrd="0" destOrd="2" presId="urn:microsoft.com/office/officeart/2005/8/layout/chevron2"/>
    <dgm:cxn modelId="{FD10E0A7-0F63-4006-9FB9-8507493A0C50}" srcId="{9C0C3ABC-0EEC-4DAC-814E-BDFF04F8E34A}" destId="{64752B3F-781B-40C0-A675-117DF0B3680B}" srcOrd="0" destOrd="0" parTransId="{204D810C-4C47-4FF8-9AD7-56A05BEFC217}" sibTransId="{0326B264-85EA-4AA7-972E-B48B9E9FB2D6}"/>
    <dgm:cxn modelId="{9168D1BB-08E1-4928-84BE-2E98A31CE29E}" type="presOf" srcId="{64752B3F-781B-40C0-A675-117DF0B3680B}" destId="{6CA72F21-6C42-49C2-B5D5-7BEFE747043F}" srcOrd="0" destOrd="0" presId="urn:microsoft.com/office/officeart/2005/8/layout/chevron2"/>
    <dgm:cxn modelId="{33C6B5C1-AD45-417E-A399-1AFF7A9CED6F}" type="presOf" srcId="{F11425D6-3869-4F96-9424-2F8776D85077}" destId="{48C4A357-8F73-45D7-8D6B-434AF0C2C9E3}" srcOrd="0" destOrd="0" presId="urn:microsoft.com/office/officeart/2005/8/layout/chevron2"/>
    <dgm:cxn modelId="{AC8C4BC5-9867-4D59-B86E-3F4418477C21}" srcId="{F11425D6-3869-4F96-9424-2F8776D85077}" destId="{D765253B-DB1E-40FC-954A-F36E3CC57B23}" srcOrd="1" destOrd="0" parTransId="{CCEE893D-3934-4E4B-AC35-A52ABDD9252B}" sibTransId="{20B4E377-BB36-4944-B6D6-F2E3257AE016}"/>
    <dgm:cxn modelId="{25DB23CA-5BDF-459D-A3D8-0902C087AD29}" srcId="{E727F29D-D86D-4A64-9C45-E996D966D480}" destId="{9C0C3ABC-0EEC-4DAC-814E-BDFF04F8E34A}" srcOrd="0" destOrd="0" parTransId="{ECF79F36-89D0-4BA7-A179-A2BE7E1907DE}" sibTransId="{F96F07D4-E4A1-4498-9055-430E7F0391A5}"/>
    <dgm:cxn modelId="{FE6C9ED1-AB45-4248-B379-5F171CE80C70}" srcId="{E727F29D-D86D-4A64-9C45-E996D966D480}" destId="{5598ECBD-0EC9-4B46-B6A2-9613621E4927}" srcOrd="1" destOrd="0" parTransId="{FF4099E0-954F-4C6C-B1BF-7D511869E0C8}" sibTransId="{E666DE94-16B5-4CE5-AAF8-48544CFFB965}"/>
    <dgm:cxn modelId="{5111EFD5-9D8A-4EF3-B12E-38DB133CBD04}" srcId="{5598ECBD-0EC9-4B46-B6A2-9613621E4927}" destId="{1F4F4D9A-8076-44E1-A9E1-8946B4789636}" srcOrd="1" destOrd="0" parTransId="{DE68DE12-B94F-4BB6-99AE-A4A574923978}" sibTransId="{F2BE38D0-3251-4822-B33A-D1A775D92B2A}"/>
    <dgm:cxn modelId="{767100D8-9ABD-44BE-A3B5-85FD1680F4D2}" type="presOf" srcId="{93D9D0B0-5261-46BA-ADE5-2E65ADD78429}" destId="{F027F686-B4B3-4B3A-8C81-4645C5361442}" srcOrd="0" destOrd="2" presId="urn:microsoft.com/office/officeart/2005/8/layout/chevron2"/>
    <dgm:cxn modelId="{E2ED4EDD-235A-48D0-BC22-EF0DB8FFD7E7}" srcId="{5598ECBD-0EC9-4B46-B6A2-9613621E4927}" destId="{8C2DAF51-DCC8-4AE6-B7DA-20FCFF66D6AC}" srcOrd="0" destOrd="0" parTransId="{CF6A949C-CE57-4AB2-BD36-F2716317968E}" sibTransId="{27459491-C989-426C-8975-EB6712E246D3}"/>
    <dgm:cxn modelId="{3A4576E8-95CC-485A-84C0-942EAD708F31}" type="presOf" srcId="{E727F29D-D86D-4A64-9C45-E996D966D480}" destId="{E959C8E8-FAAE-47B8-9617-DC4ACBD5C597}" srcOrd="0" destOrd="0" presId="urn:microsoft.com/office/officeart/2005/8/layout/chevron2"/>
    <dgm:cxn modelId="{C95591F2-6838-420E-A209-84BD8F4BFFEC}" type="presOf" srcId="{5598ECBD-0EC9-4B46-B6A2-9613621E4927}" destId="{E8A09385-3633-42F1-8AFD-616F6BAB63CD}" srcOrd="0" destOrd="0" presId="urn:microsoft.com/office/officeart/2005/8/layout/chevron2"/>
    <dgm:cxn modelId="{360C84B8-2E57-4F1E-962B-386B18987B3A}" type="presParOf" srcId="{E959C8E8-FAAE-47B8-9617-DC4ACBD5C597}" destId="{2EC31D16-4B2D-4F24-9DE8-92BAF898A210}" srcOrd="0" destOrd="0" presId="urn:microsoft.com/office/officeart/2005/8/layout/chevron2"/>
    <dgm:cxn modelId="{D4634CE3-35DC-4298-B2E1-160A5D80B96F}" type="presParOf" srcId="{2EC31D16-4B2D-4F24-9DE8-92BAF898A210}" destId="{F93D6654-B084-4D1B-9874-FFF67901F4D8}" srcOrd="0" destOrd="0" presId="urn:microsoft.com/office/officeart/2005/8/layout/chevron2"/>
    <dgm:cxn modelId="{589D75AF-3A29-4E12-A5D7-490082DBDABF}" type="presParOf" srcId="{2EC31D16-4B2D-4F24-9DE8-92BAF898A210}" destId="{6CA72F21-6C42-49C2-B5D5-7BEFE747043F}" srcOrd="1" destOrd="0" presId="urn:microsoft.com/office/officeart/2005/8/layout/chevron2"/>
    <dgm:cxn modelId="{E28D2491-7F21-4DC0-9AA9-B178197D7459}" type="presParOf" srcId="{E959C8E8-FAAE-47B8-9617-DC4ACBD5C597}" destId="{93E49A8E-59C2-4AB7-8ECC-B029E5133C3B}" srcOrd="1" destOrd="0" presId="urn:microsoft.com/office/officeart/2005/8/layout/chevron2"/>
    <dgm:cxn modelId="{E94B58DA-8BE4-4EE9-932A-9694CDBE8095}" type="presParOf" srcId="{E959C8E8-FAAE-47B8-9617-DC4ACBD5C597}" destId="{0E9B4A17-B7A6-47D1-8F26-306ED946E99F}" srcOrd="2" destOrd="0" presId="urn:microsoft.com/office/officeart/2005/8/layout/chevron2"/>
    <dgm:cxn modelId="{A43CDEEF-E2CE-470A-A4EF-0DC2748C706F}" type="presParOf" srcId="{0E9B4A17-B7A6-47D1-8F26-306ED946E99F}" destId="{E8A09385-3633-42F1-8AFD-616F6BAB63CD}" srcOrd="0" destOrd="0" presId="urn:microsoft.com/office/officeart/2005/8/layout/chevron2"/>
    <dgm:cxn modelId="{7F836599-F60B-433F-82BA-E5BE81D44E9F}" type="presParOf" srcId="{0E9B4A17-B7A6-47D1-8F26-306ED946E99F}" destId="{F027F686-B4B3-4B3A-8C81-4645C5361442}" srcOrd="1" destOrd="0" presId="urn:microsoft.com/office/officeart/2005/8/layout/chevron2"/>
    <dgm:cxn modelId="{20A70F15-045B-49B3-906B-D81E8058C971}" type="presParOf" srcId="{E959C8E8-FAAE-47B8-9617-DC4ACBD5C597}" destId="{7FB37217-C0A2-45E1-A423-BE3126467810}" srcOrd="3" destOrd="0" presId="urn:microsoft.com/office/officeart/2005/8/layout/chevron2"/>
    <dgm:cxn modelId="{D2461DA1-D239-4C83-9DEE-0C1230CA3923}" type="presParOf" srcId="{E959C8E8-FAAE-47B8-9617-DC4ACBD5C597}" destId="{5C634E2B-5D8E-4188-BA4A-4BB3EDA3B775}" srcOrd="4" destOrd="0" presId="urn:microsoft.com/office/officeart/2005/8/layout/chevron2"/>
    <dgm:cxn modelId="{FD47CD99-FB41-4BD1-95A3-583DDDA0A2B2}" type="presParOf" srcId="{5C634E2B-5D8E-4188-BA4A-4BB3EDA3B775}" destId="{48C4A357-8F73-45D7-8D6B-434AF0C2C9E3}" srcOrd="0" destOrd="0" presId="urn:microsoft.com/office/officeart/2005/8/layout/chevron2"/>
    <dgm:cxn modelId="{E51D5A00-EABE-4036-AF35-EFC7562CB307}" type="presParOf" srcId="{5C634E2B-5D8E-4188-BA4A-4BB3EDA3B775}" destId="{1893909C-C1F5-448F-A0B0-C7604887F41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76570-4B1B-4E51-809A-25592C2B043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DB8CE67-567E-4FC6-87AD-09DD15AD98D6}">
      <dgm:prSet phldrT="[Text]"/>
      <dgm:spPr/>
      <dgm:t>
        <a:bodyPr/>
        <a:lstStyle/>
        <a:p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Koncepce péče o duševní zdraví</a:t>
          </a:r>
        </a:p>
      </dgm:t>
    </dgm:pt>
    <dgm:pt modelId="{E0113BDE-5C67-4EA5-87C1-DE6B5DCE98C6}" type="parTrans" cxnId="{418BCE18-016C-41EB-901D-0F6C138C974D}">
      <dgm:prSet/>
      <dgm:spPr/>
      <dgm:t>
        <a:bodyPr/>
        <a:lstStyle/>
        <a:p>
          <a:endParaRPr lang="cs-CZ"/>
        </a:p>
      </dgm:t>
    </dgm:pt>
    <dgm:pt modelId="{22FC4FA5-58E3-4CF6-BF6A-ADDB279C92D0}" type="sibTrans" cxnId="{418BCE18-016C-41EB-901D-0F6C138C974D}">
      <dgm:prSet/>
      <dgm:spPr/>
      <dgm:t>
        <a:bodyPr/>
        <a:lstStyle/>
        <a:p>
          <a:endParaRPr lang="cs-CZ"/>
        </a:p>
      </dgm:t>
    </dgm:pt>
    <dgm:pt modelId="{02B59335-F6B5-4412-BF16-3004D49AAC9B}">
      <dgm:prSet phldrT="[Text]"/>
      <dgm:spPr/>
      <dgm:t>
        <a:bodyPr/>
        <a:lstStyle/>
        <a:p>
          <a:r>
            <a:rPr lang="cs-CZ" b="1" dirty="0">
              <a:latin typeface="Arial" panose="020B0604020202020204" pitchFamily="34" charset="0"/>
              <a:cs typeface="Arial" panose="020B0604020202020204" pitchFamily="34" charset="0"/>
            </a:rPr>
            <a:t>Podpora dobré praxe, síťování a sdílení, monitoring aktivit v oblasti duševního zdraví, příprava dotačního programu pro rok 2024</a:t>
          </a:r>
        </a:p>
      </dgm:t>
    </dgm:pt>
    <dgm:pt modelId="{221C9CAD-20B6-41DD-AE7E-39F13BAFA958}" type="parTrans" cxnId="{D5804E5B-CAE0-4391-ADBE-E6BAE38ECA4D}">
      <dgm:prSet/>
      <dgm:spPr/>
      <dgm:t>
        <a:bodyPr/>
        <a:lstStyle/>
        <a:p>
          <a:endParaRPr lang="cs-CZ"/>
        </a:p>
      </dgm:t>
    </dgm:pt>
    <dgm:pt modelId="{98050974-66D2-4760-A1EE-CF99C2B4C7F4}" type="sibTrans" cxnId="{D5804E5B-CAE0-4391-ADBE-E6BAE38ECA4D}">
      <dgm:prSet/>
      <dgm:spPr/>
      <dgm:t>
        <a:bodyPr/>
        <a:lstStyle/>
        <a:p>
          <a:endParaRPr lang="cs-CZ"/>
        </a:p>
      </dgm:t>
    </dgm:pt>
    <dgm:pt modelId="{6832C1A8-8142-4610-A52A-273E1429BE30}">
      <dgm:prSet phldrT="[Text]" custT="1"/>
      <dgm:spPr/>
      <dgm:t>
        <a:bodyPr/>
        <a:lstStyle/>
        <a:p>
          <a:pPr algn="just"/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Aktualizace struktury pro rozvoj tématu duševního zdraví v JMK, zahájení činnosti pracovní skupiny </a:t>
          </a:r>
        </a:p>
      </dgm:t>
    </dgm:pt>
    <dgm:pt modelId="{2CC09228-E216-42A6-AB5D-4DFA39B393F1}" type="parTrans" cxnId="{26927000-E7E5-447F-BCE7-8EFA2741EFA9}">
      <dgm:prSet/>
      <dgm:spPr/>
      <dgm:t>
        <a:bodyPr/>
        <a:lstStyle/>
        <a:p>
          <a:endParaRPr lang="cs-CZ"/>
        </a:p>
      </dgm:t>
    </dgm:pt>
    <dgm:pt modelId="{7004C24C-9483-45C8-A57B-18B3FB391440}" type="sibTrans" cxnId="{26927000-E7E5-447F-BCE7-8EFA2741EFA9}">
      <dgm:prSet/>
      <dgm:spPr/>
      <dgm:t>
        <a:bodyPr/>
        <a:lstStyle/>
        <a:p>
          <a:endParaRPr lang="cs-CZ"/>
        </a:p>
      </dgm:t>
    </dgm:pt>
    <dgm:pt modelId="{45B07807-6849-4E74-BD38-5CB7D5295089}">
      <dgm:prSet phldrT="[Text]" custT="1"/>
      <dgm:spPr/>
      <dgm:t>
        <a:bodyPr/>
        <a:lstStyle/>
        <a:p>
          <a:pPr algn="just"/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Zpracování plánu pro rozvoj oblasti duševního zdraví na roky 2023/2024</a:t>
          </a:r>
        </a:p>
      </dgm:t>
    </dgm:pt>
    <dgm:pt modelId="{F4CAB645-3463-4A60-9A3B-7EDF82D0EBAF}" type="parTrans" cxnId="{FA01F8E7-5799-418B-A512-06067D89EEB0}">
      <dgm:prSet/>
      <dgm:spPr/>
      <dgm:t>
        <a:bodyPr/>
        <a:lstStyle/>
        <a:p>
          <a:endParaRPr lang="cs-CZ"/>
        </a:p>
      </dgm:t>
    </dgm:pt>
    <dgm:pt modelId="{3B13F217-8464-4D08-849A-D4CA87EA3085}" type="sibTrans" cxnId="{FA01F8E7-5799-418B-A512-06067D89EEB0}">
      <dgm:prSet/>
      <dgm:spPr/>
      <dgm:t>
        <a:bodyPr/>
        <a:lstStyle/>
        <a:p>
          <a:endParaRPr lang="cs-CZ"/>
        </a:p>
      </dgm:t>
    </dgm:pt>
    <dgm:pt modelId="{A8BBD181-25C1-421D-AF81-E266FE682B9A}">
      <dgm:prSet phldrT="[Text]" custT="1"/>
      <dgm:spPr/>
      <dgm:t>
        <a:bodyPr/>
        <a:lstStyle/>
        <a:p>
          <a:pPr algn="just"/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Tvorba Koncepce péče o duševní zdraví v JMK na které se budou podílet relevantní aktéři, schválení koncepce v orgánech kraje zač. </a:t>
          </a:r>
          <a:r>
            <a:rPr lang="cs-CZ" sz="1400">
              <a:latin typeface="Arial" panose="020B0604020202020204" pitchFamily="34" charset="0"/>
              <a:cs typeface="Arial" panose="020B0604020202020204" pitchFamily="34" charset="0"/>
            </a:rPr>
            <a:t>roku 2024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5A5983-183B-4432-8E89-348BE317664D}" type="parTrans" cxnId="{E3513494-6AEA-470A-A6AF-82875EE9D2FF}">
      <dgm:prSet/>
      <dgm:spPr/>
      <dgm:t>
        <a:bodyPr/>
        <a:lstStyle/>
        <a:p>
          <a:endParaRPr lang="cs-CZ"/>
        </a:p>
      </dgm:t>
    </dgm:pt>
    <dgm:pt modelId="{0CA385AF-0F70-42B7-9EC1-8A97D680D347}" type="sibTrans" cxnId="{E3513494-6AEA-470A-A6AF-82875EE9D2FF}">
      <dgm:prSet/>
      <dgm:spPr/>
      <dgm:t>
        <a:bodyPr/>
        <a:lstStyle/>
        <a:p>
          <a:endParaRPr lang="cs-CZ"/>
        </a:p>
      </dgm:t>
    </dgm:pt>
    <dgm:pt modelId="{9570DF77-C8FB-4CC3-BF7D-8228AD8765EF}">
      <dgm:prSet phldrT="[Text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cs-CZ" sz="1400" b="0" dirty="0">
              <a:latin typeface="Arial" panose="020B0604020202020204" pitchFamily="34" charset="0"/>
              <a:cs typeface="Arial" panose="020B0604020202020204" pitchFamily="34" charset="0"/>
            </a:rPr>
            <a:t>Sběr dobré praxe a přinášení inovativních aktivit do JMK </a:t>
          </a:r>
        </a:p>
      </dgm:t>
    </dgm:pt>
    <dgm:pt modelId="{D6D2EFC8-CCA1-4816-86A8-9DD0CA56DBE5}" type="parTrans" cxnId="{B85F128F-4D31-468F-B635-10A357E15977}">
      <dgm:prSet/>
      <dgm:spPr/>
      <dgm:t>
        <a:bodyPr/>
        <a:lstStyle/>
        <a:p>
          <a:endParaRPr lang="cs-CZ"/>
        </a:p>
      </dgm:t>
    </dgm:pt>
    <dgm:pt modelId="{6B3CC238-1F83-4256-9E5C-6B60A5FB2D48}" type="sibTrans" cxnId="{B85F128F-4D31-468F-B635-10A357E15977}">
      <dgm:prSet/>
      <dgm:spPr/>
      <dgm:t>
        <a:bodyPr/>
        <a:lstStyle/>
        <a:p>
          <a:endParaRPr lang="cs-CZ"/>
        </a:p>
      </dgm:t>
    </dgm:pt>
    <dgm:pt modelId="{490F046D-EFE9-4398-83D4-C643A65A32BE}">
      <dgm:prSet phldrT="[Text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cs-CZ" sz="1400" b="0" dirty="0">
              <a:latin typeface="Arial" panose="020B0604020202020204" pitchFamily="34" charset="0"/>
              <a:cs typeface="Arial" panose="020B0604020202020204" pitchFamily="34" charset="0"/>
            </a:rPr>
            <a:t>Vyhodnocování přínosů v rámci nového d</a:t>
          </a:r>
          <a:r>
            <a:rPr lang="cs-CZ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otačního programu: Rozvoj terénních sociálně zdravotních týmů pro osoby s duševním onemocněním – cílem je posílení multidisciplinární spolupráce soc. služeb a zdravotníků, prevence hospitalizaci aj.</a:t>
          </a:r>
          <a:endParaRPr lang="cs-CZ" sz="1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8E7F94-A189-4E57-A2BB-279825B222A1}" type="parTrans" cxnId="{44585FDF-5267-405B-9016-2C37B2067203}">
      <dgm:prSet/>
      <dgm:spPr/>
      <dgm:t>
        <a:bodyPr/>
        <a:lstStyle/>
        <a:p>
          <a:endParaRPr lang="cs-CZ"/>
        </a:p>
      </dgm:t>
    </dgm:pt>
    <dgm:pt modelId="{CD0DB712-9B0A-4FB6-9B90-92924462728B}" type="sibTrans" cxnId="{44585FDF-5267-405B-9016-2C37B2067203}">
      <dgm:prSet/>
      <dgm:spPr/>
      <dgm:t>
        <a:bodyPr/>
        <a:lstStyle/>
        <a:p>
          <a:endParaRPr lang="cs-CZ"/>
        </a:p>
      </dgm:t>
    </dgm:pt>
    <dgm:pt modelId="{A63C9933-3A78-48DB-A944-7C7D4743A138}">
      <dgm:prSet phldrT="[Text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cs-CZ" sz="1400" b="0" dirty="0">
              <a:latin typeface="Arial" panose="020B0604020202020204" pitchFamily="34" charset="0"/>
              <a:cs typeface="Arial" panose="020B0604020202020204" pitchFamily="34" charset="0"/>
            </a:rPr>
            <a:t>Hledání vhodných řešení konkrétních témat (např. dlouhodobých hospitalizací osob s mentálním hendikepem a přidruženým duševním onemocněním aj.) </a:t>
          </a:r>
        </a:p>
      </dgm:t>
    </dgm:pt>
    <dgm:pt modelId="{F15E3059-50A5-4F30-B442-96B460B121DF}" type="parTrans" cxnId="{D474F2C2-1C20-42D4-B00A-1866B99C8022}">
      <dgm:prSet/>
      <dgm:spPr/>
      <dgm:t>
        <a:bodyPr/>
        <a:lstStyle/>
        <a:p>
          <a:endParaRPr lang="cs-CZ"/>
        </a:p>
      </dgm:t>
    </dgm:pt>
    <dgm:pt modelId="{3C6AAA59-F4B7-4BCA-8CE1-364B11137C93}" type="sibTrans" cxnId="{D474F2C2-1C20-42D4-B00A-1866B99C8022}">
      <dgm:prSet/>
      <dgm:spPr/>
      <dgm:t>
        <a:bodyPr/>
        <a:lstStyle/>
        <a:p>
          <a:endParaRPr lang="cs-CZ"/>
        </a:p>
      </dgm:t>
    </dgm:pt>
    <dgm:pt modelId="{52ED4864-DAD5-481F-8A56-3B308B90FCCC}">
      <dgm:prSet phldrT="[Text]" custT="1"/>
      <dgm:spPr/>
      <dgm:t>
        <a:bodyPr/>
        <a:lstStyle/>
        <a:p>
          <a:pPr algn="just"/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3273BC-6B69-451A-A5EB-E931102B6A0B}" type="parTrans" cxnId="{0DB82CFA-988F-4055-ACA0-5D8A536BFFEA}">
      <dgm:prSet/>
      <dgm:spPr/>
      <dgm:t>
        <a:bodyPr/>
        <a:lstStyle/>
        <a:p>
          <a:endParaRPr lang="cs-CZ"/>
        </a:p>
      </dgm:t>
    </dgm:pt>
    <dgm:pt modelId="{3A6F4D3D-5E9C-4521-A079-BF7FBF4EF34A}" type="sibTrans" cxnId="{0DB82CFA-988F-4055-ACA0-5D8A536BFFEA}">
      <dgm:prSet/>
      <dgm:spPr/>
      <dgm:t>
        <a:bodyPr/>
        <a:lstStyle/>
        <a:p>
          <a:endParaRPr lang="cs-CZ"/>
        </a:p>
      </dgm:t>
    </dgm:pt>
    <dgm:pt modelId="{F4B31E26-907B-44D6-8CEC-121C1A70E9ED}">
      <dgm:prSet phldrT="[Text]" custT="1"/>
      <dgm:spPr/>
      <dgm:t>
        <a:bodyPr/>
        <a:lstStyle/>
        <a:p>
          <a:pPr algn="just"/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A89453-46E3-4438-A309-96D882358942}" type="parTrans" cxnId="{3F74FA93-E336-486E-9F73-788589507684}">
      <dgm:prSet/>
      <dgm:spPr/>
      <dgm:t>
        <a:bodyPr/>
        <a:lstStyle/>
        <a:p>
          <a:endParaRPr lang="cs-CZ"/>
        </a:p>
      </dgm:t>
    </dgm:pt>
    <dgm:pt modelId="{594810B3-1322-43F2-ACDB-845C8B293215}" type="sibTrans" cxnId="{3F74FA93-E336-486E-9F73-788589507684}">
      <dgm:prSet/>
      <dgm:spPr/>
      <dgm:t>
        <a:bodyPr/>
        <a:lstStyle/>
        <a:p>
          <a:endParaRPr lang="cs-CZ"/>
        </a:p>
      </dgm:t>
    </dgm:pt>
    <dgm:pt modelId="{96D768B5-BD5B-4F89-8F2F-C5A33F5FCFED}" type="pres">
      <dgm:prSet presAssocID="{69976570-4B1B-4E51-809A-25592C2B0432}" presName="Name0" presStyleCnt="0">
        <dgm:presLayoutVars>
          <dgm:dir/>
          <dgm:animLvl val="lvl"/>
          <dgm:resizeHandles val="exact"/>
        </dgm:presLayoutVars>
      </dgm:prSet>
      <dgm:spPr/>
    </dgm:pt>
    <dgm:pt modelId="{31E4AC01-5047-4FED-ACB1-6D51CFF41626}" type="pres">
      <dgm:prSet presAssocID="{EDB8CE67-567E-4FC6-87AD-09DD15AD98D6}" presName="composite" presStyleCnt="0"/>
      <dgm:spPr/>
    </dgm:pt>
    <dgm:pt modelId="{A0ACFFFA-63B8-4080-957A-DF171636C7EE}" type="pres">
      <dgm:prSet presAssocID="{EDB8CE67-567E-4FC6-87AD-09DD15AD98D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29318DC7-1485-4D27-8FD9-F8FC06FE8236}" type="pres">
      <dgm:prSet presAssocID="{EDB8CE67-567E-4FC6-87AD-09DD15AD98D6}" presName="desTx" presStyleLbl="alignAccFollowNode1" presStyleIdx="0" presStyleCnt="2">
        <dgm:presLayoutVars>
          <dgm:bulletEnabled val="1"/>
        </dgm:presLayoutVars>
      </dgm:prSet>
      <dgm:spPr/>
    </dgm:pt>
    <dgm:pt modelId="{EB5A0129-C345-44CA-BCC5-6B234E76A1FE}" type="pres">
      <dgm:prSet presAssocID="{22FC4FA5-58E3-4CF6-BF6A-ADDB279C92D0}" presName="space" presStyleCnt="0"/>
      <dgm:spPr/>
    </dgm:pt>
    <dgm:pt modelId="{DB49DE4E-2588-4098-9EE3-CA310B33CA74}" type="pres">
      <dgm:prSet presAssocID="{02B59335-F6B5-4412-BF16-3004D49AAC9B}" presName="composite" presStyleCnt="0"/>
      <dgm:spPr/>
    </dgm:pt>
    <dgm:pt modelId="{641D785E-B576-4FBD-AD20-22B3BE62CA4B}" type="pres">
      <dgm:prSet presAssocID="{02B59335-F6B5-4412-BF16-3004D49AAC9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3F7A13D4-A415-451A-8577-20251E780323}" type="pres">
      <dgm:prSet presAssocID="{02B59335-F6B5-4412-BF16-3004D49AAC9B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6927000-E7E5-447F-BCE7-8EFA2741EFA9}" srcId="{EDB8CE67-567E-4FC6-87AD-09DD15AD98D6}" destId="{6832C1A8-8142-4610-A52A-273E1429BE30}" srcOrd="0" destOrd="0" parTransId="{2CC09228-E216-42A6-AB5D-4DFA39B393F1}" sibTransId="{7004C24C-9483-45C8-A57B-18B3FB391440}"/>
    <dgm:cxn modelId="{97C5E60B-6473-4528-90BD-3749D1994BD8}" type="presOf" srcId="{EDB8CE67-567E-4FC6-87AD-09DD15AD98D6}" destId="{A0ACFFFA-63B8-4080-957A-DF171636C7EE}" srcOrd="0" destOrd="0" presId="urn:microsoft.com/office/officeart/2005/8/layout/hList1"/>
    <dgm:cxn modelId="{418BCE18-016C-41EB-901D-0F6C138C974D}" srcId="{69976570-4B1B-4E51-809A-25592C2B0432}" destId="{EDB8CE67-567E-4FC6-87AD-09DD15AD98D6}" srcOrd="0" destOrd="0" parTransId="{E0113BDE-5C67-4EA5-87C1-DE6B5DCE98C6}" sibTransId="{22FC4FA5-58E3-4CF6-BF6A-ADDB279C92D0}"/>
    <dgm:cxn modelId="{ABA97D1B-0BFE-48FF-A146-0A92940286B0}" type="presOf" srcId="{69976570-4B1B-4E51-809A-25592C2B0432}" destId="{96D768B5-BD5B-4F89-8F2F-C5A33F5FCFED}" srcOrd="0" destOrd="0" presId="urn:microsoft.com/office/officeart/2005/8/layout/hList1"/>
    <dgm:cxn modelId="{C32AF03B-B771-442B-99D7-10BC6F2C9E50}" type="presOf" srcId="{9570DF77-C8FB-4CC3-BF7D-8228AD8765EF}" destId="{3F7A13D4-A415-451A-8577-20251E780323}" srcOrd="0" destOrd="0" presId="urn:microsoft.com/office/officeart/2005/8/layout/hList1"/>
    <dgm:cxn modelId="{D5804E5B-CAE0-4391-ADBE-E6BAE38ECA4D}" srcId="{69976570-4B1B-4E51-809A-25592C2B0432}" destId="{02B59335-F6B5-4412-BF16-3004D49AAC9B}" srcOrd="1" destOrd="0" parTransId="{221C9CAD-20B6-41DD-AE7E-39F13BAFA958}" sibTransId="{98050974-66D2-4760-A1EE-CF99C2B4C7F4}"/>
    <dgm:cxn modelId="{A3DBC169-BA5E-47C1-A9B8-D608F4E2748D}" type="presOf" srcId="{A63C9933-3A78-48DB-A944-7C7D4743A138}" destId="{3F7A13D4-A415-451A-8577-20251E780323}" srcOrd="0" destOrd="1" presId="urn:microsoft.com/office/officeart/2005/8/layout/hList1"/>
    <dgm:cxn modelId="{C5C53F52-6188-436C-B0D7-05B2094CDF6D}" type="presOf" srcId="{52ED4864-DAD5-481F-8A56-3B308B90FCCC}" destId="{29318DC7-1485-4D27-8FD9-F8FC06FE8236}" srcOrd="0" destOrd="1" presId="urn:microsoft.com/office/officeart/2005/8/layout/hList1"/>
    <dgm:cxn modelId="{CA39A15A-1497-4D8D-9E0F-F726976A2ADA}" type="presOf" srcId="{02B59335-F6B5-4412-BF16-3004D49AAC9B}" destId="{641D785E-B576-4FBD-AD20-22B3BE62CA4B}" srcOrd="0" destOrd="0" presId="urn:microsoft.com/office/officeart/2005/8/layout/hList1"/>
    <dgm:cxn modelId="{136D068E-A351-43E2-8BC8-D2134F1167EC}" type="presOf" srcId="{A8BBD181-25C1-421D-AF81-E266FE682B9A}" destId="{29318DC7-1485-4D27-8FD9-F8FC06FE8236}" srcOrd="0" destOrd="4" presId="urn:microsoft.com/office/officeart/2005/8/layout/hList1"/>
    <dgm:cxn modelId="{B85F128F-4D31-468F-B635-10A357E15977}" srcId="{02B59335-F6B5-4412-BF16-3004D49AAC9B}" destId="{9570DF77-C8FB-4CC3-BF7D-8228AD8765EF}" srcOrd="0" destOrd="0" parTransId="{D6D2EFC8-CCA1-4816-86A8-9DD0CA56DBE5}" sibTransId="{6B3CC238-1F83-4256-9E5C-6B60A5FB2D48}"/>
    <dgm:cxn modelId="{3F74FA93-E336-486E-9F73-788589507684}" srcId="{EDB8CE67-567E-4FC6-87AD-09DD15AD98D6}" destId="{F4B31E26-907B-44D6-8CEC-121C1A70E9ED}" srcOrd="3" destOrd="0" parTransId="{A5A89453-46E3-4438-A309-96D882358942}" sibTransId="{594810B3-1322-43F2-ACDB-845C8B293215}"/>
    <dgm:cxn modelId="{E3513494-6AEA-470A-A6AF-82875EE9D2FF}" srcId="{EDB8CE67-567E-4FC6-87AD-09DD15AD98D6}" destId="{A8BBD181-25C1-421D-AF81-E266FE682B9A}" srcOrd="4" destOrd="0" parTransId="{485A5983-183B-4432-8E89-348BE317664D}" sibTransId="{0CA385AF-0F70-42B7-9EC1-8A97D680D347}"/>
    <dgm:cxn modelId="{A64A32B2-ECB0-471E-93E5-8FE9BC3BCA46}" type="presOf" srcId="{6832C1A8-8142-4610-A52A-273E1429BE30}" destId="{29318DC7-1485-4D27-8FD9-F8FC06FE8236}" srcOrd="0" destOrd="0" presId="urn:microsoft.com/office/officeart/2005/8/layout/hList1"/>
    <dgm:cxn modelId="{D474F2C2-1C20-42D4-B00A-1866B99C8022}" srcId="{02B59335-F6B5-4412-BF16-3004D49AAC9B}" destId="{A63C9933-3A78-48DB-A944-7C7D4743A138}" srcOrd="1" destOrd="0" parTransId="{F15E3059-50A5-4F30-B442-96B460B121DF}" sibTransId="{3C6AAA59-F4B7-4BCA-8CE1-364B11137C93}"/>
    <dgm:cxn modelId="{16059FDD-8289-47E4-AC69-BE9ECD9E2714}" type="presOf" srcId="{F4B31E26-907B-44D6-8CEC-121C1A70E9ED}" destId="{29318DC7-1485-4D27-8FD9-F8FC06FE8236}" srcOrd="0" destOrd="3" presId="urn:microsoft.com/office/officeart/2005/8/layout/hList1"/>
    <dgm:cxn modelId="{CBBE32DF-7539-46D5-A003-F505B545E4C0}" type="presOf" srcId="{45B07807-6849-4E74-BD38-5CB7D5295089}" destId="{29318DC7-1485-4D27-8FD9-F8FC06FE8236}" srcOrd="0" destOrd="2" presId="urn:microsoft.com/office/officeart/2005/8/layout/hList1"/>
    <dgm:cxn modelId="{44585FDF-5267-405B-9016-2C37B2067203}" srcId="{02B59335-F6B5-4412-BF16-3004D49AAC9B}" destId="{490F046D-EFE9-4398-83D4-C643A65A32BE}" srcOrd="2" destOrd="0" parTransId="{798E7F94-A189-4E57-A2BB-279825B222A1}" sibTransId="{CD0DB712-9B0A-4FB6-9B90-92924462728B}"/>
    <dgm:cxn modelId="{FA01F8E7-5799-418B-A512-06067D89EEB0}" srcId="{EDB8CE67-567E-4FC6-87AD-09DD15AD98D6}" destId="{45B07807-6849-4E74-BD38-5CB7D5295089}" srcOrd="2" destOrd="0" parTransId="{F4CAB645-3463-4A60-9A3B-7EDF82D0EBAF}" sibTransId="{3B13F217-8464-4D08-849A-D4CA87EA3085}"/>
    <dgm:cxn modelId="{522001F8-88CA-4FA6-B786-A9FE6430941E}" type="presOf" srcId="{490F046D-EFE9-4398-83D4-C643A65A32BE}" destId="{3F7A13D4-A415-451A-8577-20251E780323}" srcOrd="0" destOrd="2" presId="urn:microsoft.com/office/officeart/2005/8/layout/hList1"/>
    <dgm:cxn modelId="{0DB82CFA-988F-4055-ACA0-5D8A536BFFEA}" srcId="{EDB8CE67-567E-4FC6-87AD-09DD15AD98D6}" destId="{52ED4864-DAD5-481F-8A56-3B308B90FCCC}" srcOrd="1" destOrd="0" parTransId="{713273BC-6B69-451A-A5EB-E931102B6A0B}" sibTransId="{3A6F4D3D-5E9C-4521-A079-BF7FBF4EF34A}"/>
    <dgm:cxn modelId="{44D993AA-5895-4E1D-8E01-D4735A114A70}" type="presParOf" srcId="{96D768B5-BD5B-4F89-8F2F-C5A33F5FCFED}" destId="{31E4AC01-5047-4FED-ACB1-6D51CFF41626}" srcOrd="0" destOrd="0" presId="urn:microsoft.com/office/officeart/2005/8/layout/hList1"/>
    <dgm:cxn modelId="{0FD78D7C-4BD3-4B75-9284-41A096B19E15}" type="presParOf" srcId="{31E4AC01-5047-4FED-ACB1-6D51CFF41626}" destId="{A0ACFFFA-63B8-4080-957A-DF171636C7EE}" srcOrd="0" destOrd="0" presId="urn:microsoft.com/office/officeart/2005/8/layout/hList1"/>
    <dgm:cxn modelId="{755F65F5-6A28-4538-8C22-C2DF51E31ED1}" type="presParOf" srcId="{31E4AC01-5047-4FED-ACB1-6D51CFF41626}" destId="{29318DC7-1485-4D27-8FD9-F8FC06FE8236}" srcOrd="1" destOrd="0" presId="urn:microsoft.com/office/officeart/2005/8/layout/hList1"/>
    <dgm:cxn modelId="{98612250-5606-4169-9355-F7AB3E6335C2}" type="presParOf" srcId="{96D768B5-BD5B-4F89-8F2F-C5A33F5FCFED}" destId="{EB5A0129-C345-44CA-BCC5-6B234E76A1FE}" srcOrd="1" destOrd="0" presId="urn:microsoft.com/office/officeart/2005/8/layout/hList1"/>
    <dgm:cxn modelId="{DDA7D43D-A4B1-4CD0-9D57-D84B2C9203C8}" type="presParOf" srcId="{96D768B5-BD5B-4F89-8F2F-C5A33F5FCFED}" destId="{DB49DE4E-2588-4098-9EE3-CA310B33CA74}" srcOrd="2" destOrd="0" presId="urn:microsoft.com/office/officeart/2005/8/layout/hList1"/>
    <dgm:cxn modelId="{33B18C63-AF20-45AE-89DF-00130773D1BF}" type="presParOf" srcId="{DB49DE4E-2588-4098-9EE3-CA310B33CA74}" destId="{641D785E-B576-4FBD-AD20-22B3BE62CA4B}" srcOrd="0" destOrd="0" presId="urn:microsoft.com/office/officeart/2005/8/layout/hList1"/>
    <dgm:cxn modelId="{EE08489C-ED77-4ED9-A0A9-ECEE58509AF4}" type="presParOf" srcId="{DB49DE4E-2588-4098-9EE3-CA310B33CA74}" destId="{3F7A13D4-A415-451A-8577-20251E78032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3C528-E6B5-4ADE-8828-AC6D9781B270}">
      <dsp:nvSpPr>
        <dsp:cNvPr id="0" name=""/>
        <dsp:cNvSpPr/>
      </dsp:nvSpPr>
      <dsp:spPr>
        <a:xfrm>
          <a:off x="0" y="0"/>
          <a:ext cx="10933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5D1BE-FF31-418B-8F0A-528FAF938FFC}">
      <dsp:nvSpPr>
        <dsp:cNvPr id="0" name=""/>
        <dsp:cNvSpPr/>
      </dsp:nvSpPr>
      <dsp:spPr>
        <a:xfrm>
          <a:off x="0" y="0"/>
          <a:ext cx="2186622" cy="201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  <a:t>Koordinace mezioborové spolupráce,</a:t>
          </a:r>
          <a:b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s-CZ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endParaRPr lang="cs-CZ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2186622" cy="2016125"/>
      </dsp:txXfrm>
    </dsp:sp>
    <dsp:sp modelId="{0F63251A-7188-477E-91C4-832401B3196E}">
      <dsp:nvSpPr>
        <dsp:cNvPr id="0" name=""/>
        <dsp:cNvSpPr/>
      </dsp:nvSpPr>
      <dsp:spPr>
        <a:xfrm>
          <a:off x="2350619" y="31501"/>
          <a:ext cx="8582492" cy="6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  <a:t>Transformace sociálních služeb, deinstitucionalizace</a:t>
          </a:r>
        </a:p>
      </dsp:txBody>
      <dsp:txXfrm>
        <a:off x="2350619" y="31501"/>
        <a:ext cx="8582492" cy="630039"/>
      </dsp:txXfrm>
    </dsp:sp>
    <dsp:sp modelId="{07C4AA04-09D9-4CF7-9E09-6DCC5813CE31}">
      <dsp:nvSpPr>
        <dsp:cNvPr id="0" name=""/>
        <dsp:cNvSpPr/>
      </dsp:nvSpPr>
      <dsp:spPr>
        <a:xfrm>
          <a:off x="2186622" y="661541"/>
          <a:ext cx="87464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C9755-2535-40F2-8BD1-E74186DEF850}">
      <dsp:nvSpPr>
        <dsp:cNvPr id="0" name=""/>
        <dsp:cNvSpPr/>
      </dsp:nvSpPr>
      <dsp:spPr>
        <a:xfrm>
          <a:off x="2350619" y="693042"/>
          <a:ext cx="8582492" cy="6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  <a:t>Oblast duševního zdraví</a:t>
          </a:r>
        </a:p>
      </dsp:txBody>
      <dsp:txXfrm>
        <a:off x="2350619" y="693042"/>
        <a:ext cx="8582492" cy="630039"/>
      </dsp:txXfrm>
    </dsp:sp>
    <dsp:sp modelId="{0C191FF4-ED46-4261-AB24-2452FD708497}">
      <dsp:nvSpPr>
        <dsp:cNvPr id="0" name=""/>
        <dsp:cNvSpPr/>
      </dsp:nvSpPr>
      <dsp:spPr>
        <a:xfrm>
          <a:off x="2186622" y="1323082"/>
          <a:ext cx="87464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2A5F8-6648-4778-81B9-8954AC2D9DAF}">
      <dsp:nvSpPr>
        <dsp:cNvPr id="0" name=""/>
        <dsp:cNvSpPr/>
      </dsp:nvSpPr>
      <dsp:spPr>
        <a:xfrm>
          <a:off x="2350619" y="1354583"/>
          <a:ext cx="8582492" cy="6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 panose="020B0604020202020204" pitchFamily="34" charset="0"/>
              <a:cs typeface="Arial" panose="020B0604020202020204" pitchFamily="34" charset="0"/>
            </a:rPr>
            <a:t>Paliativní péče</a:t>
          </a:r>
        </a:p>
      </dsp:txBody>
      <dsp:txXfrm>
        <a:off x="2350619" y="1354583"/>
        <a:ext cx="8582492" cy="630039"/>
      </dsp:txXfrm>
    </dsp:sp>
    <dsp:sp modelId="{6C5649BA-D22F-435E-85FA-A8F990EC79E2}">
      <dsp:nvSpPr>
        <dsp:cNvPr id="0" name=""/>
        <dsp:cNvSpPr/>
      </dsp:nvSpPr>
      <dsp:spPr>
        <a:xfrm>
          <a:off x="2186622" y="1984623"/>
          <a:ext cx="874648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D6654-B084-4D1B-9874-FFF67901F4D8}">
      <dsp:nvSpPr>
        <dsp:cNvPr id="0" name=""/>
        <dsp:cNvSpPr/>
      </dsp:nvSpPr>
      <dsp:spPr>
        <a:xfrm rot="5400000">
          <a:off x="-195135" y="195364"/>
          <a:ext cx="1300902" cy="910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Strategie JMK</a:t>
          </a:r>
        </a:p>
      </dsp:txBody>
      <dsp:txXfrm rot="-5400000">
        <a:off x="1" y="455545"/>
        <a:ext cx="910631" cy="390271"/>
      </dsp:txXfrm>
    </dsp:sp>
    <dsp:sp modelId="{6CA72F21-6C42-49C2-B5D5-7BEFE747043F}">
      <dsp:nvSpPr>
        <dsp:cNvPr id="0" name=""/>
        <dsp:cNvSpPr/>
      </dsp:nvSpPr>
      <dsp:spPr>
        <a:xfrm rot="5400000">
          <a:off x="5499078" y="-4588218"/>
          <a:ext cx="845586" cy="100224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Strategie transformace sociálních služeb pro osoby se zdravotním postižením (2020)</a:t>
          </a:r>
          <a:endParaRPr lang="cs-CZ" sz="1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Dodatek č. 1 </a:t>
          </a:r>
          <a:r>
            <a:rPr lang="cs-CZ" sz="13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upřesňuje konkrétní etapy transformace a priority </a:t>
          </a:r>
          <a:r>
            <a:rPr lang="cs-CZ" sz="13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(2021)</a:t>
          </a:r>
          <a:endParaRPr lang="cs-CZ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Jeden z cílů: </a:t>
          </a: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plná transformace </a:t>
          </a:r>
          <a:r>
            <a:rPr lang="cs-CZ" sz="1300" b="1" kern="1200" dirty="0" err="1">
              <a:latin typeface="Arial" panose="020B0604020202020204" pitchFamily="34" charset="0"/>
              <a:cs typeface="Arial" panose="020B0604020202020204" pitchFamily="34" charset="0"/>
            </a:rPr>
            <a:t>p.o</a:t>
          </a: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. Emin zámek, Habrovanský zámek</a:t>
          </a:r>
        </a:p>
      </dsp:txBody>
      <dsp:txXfrm rot="-5400000">
        <a:off x="910631" y="41507"/>
        <a:ext cx="9981202" cy="763030"/>
      </dsp:txXfrm>
    </dsp:sp>
    <dsp:sp modelId="{E8A09385-3633-42F1-8AFD-616F6BAB63CD}">
      <dsp:nvSpPr>
        <dsp:cNvPr id="0" name=""/>
        <dsp:cNvSpPr/>
      </dsp:nvSpPr>
      <dsp:spPr>
        <a:xfrm rot="5400000">
          <a:off x="-195135" y="1297478"/>
          <a:ext cx="1300902" cy="910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Struktura řízení tématu</a:t>
          </a:r>
        </a:p>
      </dsp:txBody>
      <dsp:txXfrm rot="-5400000">
        <a:off x="1" y="1557659"/>
        <a:ext cx="910631" cy="390271"/>
      </dsp:txXfrm>
    </dsp:sp>
    <dsp:sp modelId="{F027F686-B4B3-4B3A-8C81-4645C5361442}">
      <dsp:nvSpPr>
        <dsp:cNvPr id="0" name=""/>
        <dsp:cNvSpPr/>
      </dsp:nvSpPr>
      <dsp:spPr>
        <a:xfrm rot="5400000">
          <a:off x="5499078" y="-3486103"/>
          <a:ext cx="845586" cy="100224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Řídící výbor JMK  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- koordinace tématu na politické úrovni a vyšší úrovni řízení </a:t>
          </a:r>
          <a:r>
            <a:rPr lang="cs-CZ" sz="1300" kern="1200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Projektový tým </a:t>
          </a:r>
          <a:r>
            <a:rPr lang="cs-CZ" sz="1300" b="1" kern="1200" dirty="0" err="1">
              <a:latin typeface="Arial" panose="020B0604020202020204" pitchFamily="34" charset="0"/>
              <a:cs typeface="Arial" panose="020B0604020202020204" pitchFamily="34" charset="0"/>
            </a:rPr>
            <a:t>KrÚ</a:t>
          </a: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pro plnou transformaci – zapojení pracovníků na úrovni svěřené agendy + zástupci transformované organizace,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Transformační tým v </a:t>
          </a:r>
          <a:r>
            <a:rPr lang="cs-CZ" sz="1300" b="1" kern="1200" dirty="0" err="1">
              <a:latin typeface="Arial" panose="020B0604020202020204" pitchFamily="34" charset="0"/>
              <a:cs typeface="Arial" panose="020B0604020202020204" pitchFamily="34" charset="0"/>
            </a:rPr>
            <a:t>p.o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. – řízení transformace uvnitř organizace</a:t>
          </a:r>
        </a:p>
      </dsp:txBody>
      <dsp:txXfrm rot="-5400000">
        <a:off x="910631" y="1143622"/>
        <a:ext cx="9981202" cy="763030"/>
      </dsp:txXfrm>
    </dsp:sp>
    <dsp:sp modelId="{48C4A357-8F73-45D7-8D6B-434AF0C2C9E3}">
      <dsp:nvSpPr>
        <dsp:cNvPr id="0" name=""/>
        <dsp:cNvSpPr/>
      </dsp:nvSpPr>
      <dsp:spPr>
        <a:xfrm rot="5400000">
          <a:off x="-195135" y="2399593"/>
          <a:ext cx="1300902" cy="910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Principy, zdroje</a:t>
          </a:r>
        </a:p>
      </dsp:txBody>
      <dsp:txXfrm rot="-5400000">
        <a:off x="1" y="2659774"/>
        <a:ext cx="910631" cy="390271"/>
      </dsp:txXfrm>
    </dsp:sp>
    <dsp:sp modelId="{1893909C-C1F5-448F-A0B0-C7604887F410}">
      <dsp:nvSpPr>
        <dsp:cNvPr id="0" name=""/>
        <dsp:cNvSpPr/>
      </dsp:nvSpPr>
      <dsp:spPr>
        <a:xfrm rot="5400000">
          <a:off x="5499078" y="-2383988"/>
          <a:ext cx="845586" cy="100224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Participace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 – princip zapojování </a:t>
          </a:r>
          <a:r>
            <a:rPr lang="cs-CZ" sz="1300" kern="1200">
              <a:latin typeface="Arial" panose="020B0604020202020204" pitchFamily="34" charset="0"/>
              <a:cs typeface="Arial" panose="020B0604020202020204" pitchFamily="34" charset="0"/>
            </a:rPr>
            <a:t>relevantních aktérů</a:t>
          </a:r>
          <a:endParaRPr lang="cs-CZ" sz="1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Projektové řízení tématu 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– cíl, zdroje (lidské, finanční, znalostní), plán, role a odpovědnost, postupujeme po fázích, vypracování projektového plánu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Zajištění </a:t>
          </a:r>
          <a:r>
            <a:rPr lang="cs-CZ" sz="1300" b="1" kern="1200" dirty="0">
              <a:latin typeface="Arial" panose="020B0604020202020204" pitchFamily="34" charset="0"/>
              <a:cs typeface="Arial" panose="020B0604020202020204" pitchFamily="34" charset="0"/>
            </a:rPr>
            <a:t>investičních zdrojů </a:t>
          </a:r>
          <a:r>
            <a:rPr lang="cs-CZ" sz="1300" kern="1200" dirty="0">
              <a:latin typeface="Arial" panose="020B0604020202020204" pitchFamily="34" charset="0"/>
              <a:cs typeface="Arial" panose="020B0604020202020204" pitchFamily="34" charset="0"/>
            </a:rPr>
            <a:t>IROP 2 </a:t>
          </a:r>
        </a:p>
      </dsp:txBody>
      <dsp:txXfrm rot="-5400000">
        <a:off x="910631" y="2245737"/>
        <a:ext cx="9981202" cy="7630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CFFFA-63B8-4080-957A-DF171636C7EE}">
      <dsp:nvSpPr>
        <dsp:cNvPr id="0" name=""/>
        <dsp:cNvSpPr/>
      </dsp:nvSpPr>
      <dsp:spPr>
        <a:xfrm>
          <a:off x="53" y="22090"/>
          <a:ext cx="5108880" cy="82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latin typeface="Arial" panose="020B0604020202020204" pitchFamily="34" charset="0"/>
              <a:cs typeface="Arial" panose="020B0604020202020204" pitchFamily="34" charset="0"/>
            </a:rPr>
            <a:t>Koncepce péče o duševní zdraví</a:t>
          </a:r>
        </a:p>
      </dsp:txBody>
      <dsp:txXfrm>
        <a:off x="53" y="22090"/>
        <a:ext cx="5108880" cy="829527"/>
      </dsp:txXfrm>
    </dsp:sp>
    <dsp:sp modelId="{29318DC7-1485-4D27-8FD9-F8FC06FE8236}">
      <dsp:nvSpPr>
        <dsp:cNvPr id="0" name=""/>
        <dsp:cNvSpPr/>
      </dsp:nvSpPr>
      <dsp:spPr>
        <a:xfrm>
          <a:off x="53" y="851617"/>
          <a:ext cx="5108880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Aktualizace struktury pro rozvoj tématu duševního zdraví v JMK, zahájení činnosti pracovní skupiny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Zpracování plánu pro rozvoj oblasti duševního zdraví na roky 2023/2024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Tvorba Koncepce péče o duševní zdraví v JMK na které se budou podílet relevantní aktéři, schválení koncepce v orgánech kraje zač. </a:t>
          </a:r>
          <a:r>
            <a:rPr lang="cs-CZ" sz="1400" kern="1200">
              <a:latin typeface="Arial" panose="020B0604020202020204" pitchFamily="34" charset="0"/>
              <a:cs typeface="Arial" panose="020B0604020202020204" pitchFamily="34" charset="0"/>
            </a:rPr>
            <a:t>roku 2024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" y="851617"/>
        <a:ext cx="5108880" cy="2006595"/>
      </dsp:txXfrm>
    </dsp:sp>
    <dsp:sp modelId="{641D785E-B576-4FBD-AD20-22B3BE62CA4B}">
      <dsp:nvSpPr>
        <dsp:cNvPr id="0" name=""/>
        <dsp:cNvSpPr/>
      </dsp:nvSpPr>
      <dsp:spPr>
        <a:xfrm>
          <a:off x="5824177" y="22090"/>
          <a:ext cx="5108880" cy="82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latin typeface="Arial" panose="020B0604020202020204" pitchFamily="34" charset="0"/>
              <a:cs typeface="Arial" panose="020B0604020202020204" pitchFamily="34" charset="0"/>
            </a:rPr>
            <a:t>Podpora dobré praxe, síťování a sdílení, monitoring aktivit v oblasti duševního zdraví, příprava dotačního programu pro rok 2024</a:t>
          </a:r>
        </a:p>
      </dsp:txBody>
      <dsp:txXfrm>
        <a:off x="5824177" y="22090"/>
        <a:ext cx="5108880" cy="829527"/>
      </dsp:txXfrm>
    </dsp:sp>
    <dsp:sp modelId="{3F7A13D4-A415-451A-8577-20251E780323}">
      <dsp:nvSpPr>
        <dsp:cNvPr id="0" name=""/>
        <dsp:cNvSpPr/>
      </dsp:nvSpPr>
      <dsp:spPr>
        <a:xfrm>
          <a:off x="5824177" y="851617"/>
          <a:ext cx="5108880" cy="2006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cs-CZ" sz="1400" b="0" kern="1200" dirty="0">
              <a:latin typeface="Arial" panose="020B0604020202020204" pitchFamily="34" charset="0"/>
              <a:cs typeface="Arial" panose="020B0604020202020204" pitchFamily="34" charset="0"/>
            </a:rPr>
            <a:t>Sběr dobré praxe a přinášení inovativních aktivit do JMK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cs-CZ" sz="1400" b="0" kern="1200" dirty="0">
              <a:latin typeface="Arial" panose="020B0604020202020204" pitchFamily="34" charset="0"/>
              <a:cs typeface="Arial" panose="020B0604020202020204" pitchFamily="34" charset="0"/>
            </a:rPr>
            <a:t>Hledání vhodných řešení konkrétních témat (např. dlouhodobých hospitalizací osob s mentálním hendikepem a přidruženým duševním onemocněním aj.)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cs-CZ" sz="1400" b="0" kern="1200" dirty="0">
              <a:latin typeface="Arial" panose="020B0604020202020204" pitchFamily="34" charset="0"/>
              <a:cs typeface="Arial" panose="020B0604020202020204" pitchFamily="34" charset="0"/>
            </a:rPr>
            <a:t>Vyhodnocování přínosů v rámci nového d</a:t>
          </a:r>
          <a:r>
            <a:rPr lang="cs-CZ" sz="14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otačního programu: Rozvoj terénních sociálně zdravotních týmů pro osoby s duševním onemocněním – cílem je posílení multidisciplinární spolupráce soc. služeb a zdravotníků, prevence hospitalizaci aj.</a:t>
          </a:r>
          <a:endParaRPr lang="cs-CZ" sz="1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24177" y="851617"/>
        <a:ext cx="5108880" cy="2006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41F79BB8-56A3-4DE8-8337-A7788A9423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AF69C32-E876-4EFB-9E81-03B13674DA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9CA48-4389-4ABF-9447-232A6CA8894A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D7011B3-5B10-4088-9B97-AE8E942E47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ED0DD32-33D6-4A48-BB8F-030EA1F977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EE186-FCBA-43EA-AC5B-6F14CEFF56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59348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0F065-6031-4389-A5FF-A3CF0B8D06C4}" type="datetimeFigureOut">
              <a:rPr lang="cs-CZ" smtClean="0"/>
              <a:t>03.04.2023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3EA1-8944-4D1F-AF91-C9792C4511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80307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53EA1-8944-4D1F-AF91-C9792C4511E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91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ázek 15">
            <a:extLst>
              <a:ext uri="{FF2B5EF4-FFF2-40B4-BE49-F238E27FC236}">
                <a16:creationId xmlns:a16="http://schemas.microsoft.com/office/drawing/2014/main" id="{F2C0427E-2BA7-49EE-A5CD-B106CCD6B8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Zástupný symbol pro text 9">
            <a:extLst>
              <a:ext uri="{FF2B5EF4-FFF2-40B4-BE49-F238E27FC236}">
                <a16:creationId xmlns:a16="http://schemas.microsoft.com/office/drawing/2014/main" id="{6BB46A85-F35B-4F70-B11D-4736C29B51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8975" y="2532875"/>
            <a:ext cx="6789738" cy="11620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cs-CZ"/>
              <a:t>prezentace ve třech řádcích</a:t>
            </a:r>
          </a:p>
        </p:txBody>
      </p:sp>
      <p:sp>
        <p:nvSpPr>
          <p:cNvPr id="14" name="Zástupný symbol pro text 7">
            <a:extLst>
              <a:ext uri="{FF2B5EF4-FFF2-40B4-BE49-F238E27FC236}">
                <a16:creationId xmlns:a16="http://schemas.microsoft.com/office/drawing/2014/main" id="{634F4884-9A0B-4B83-BCB1-DAE0451DCD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4959" y="1961128"/>
            <a:ext cx="6742113" cy="62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i="0" baseline="0">
                <a:solidFill>
                  <a:srgbClr val="FB5271"/>
                </a:solidFill>
                <a:latin typeface="Arial" panose="020B0604020202020204" pitchFamily="34" charset="0"/>
              </a:defRPr>
            </a:lvl1pPr>
          </a:lstStyle>
          <a:p>
            <a:r>
              <a:rPr lang="cs-CZ"/>
              <a:t>Nadpis </a:t>
            </a:r>
            <a:r>
              <a:rPr lang="cs-CZ" err="1"/>
              <a:t>powerpointové</a:t>
            </a:r>
            <a:endParaRPr lang="cs-CZ"/>
          </a:p>
        </p:txBody>
      </p:sp>
      <p:sp>
        <p:nvSpPr>
          <p:cNvPr id="7" name="Zástupný symbol pro text 7">
            <a:extLst>
              <a:ext uri="{FF2B5EF4-FFF2-40B4-BE49-F238E27FC236}">
                <a16:creationId xmlns:a16="http://schemas.microsoft.com/office/drawing/2014/main" id="{D6B5145A-9508-4E4F-B3F4-3219975D9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717" y="5932067"/>
            <a:ext cx="2883368" cy="760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cs-CZ"/>
              <a:t>Autor</a:t>
            </a:r>
            <a:br>
              <a:rPr lang="cs-CZ"/>
            </a:br>
            <a:endParaRPr lang="cs-CZ"/>
          </a:p>
        </p:txBody>
      </p:sp>
      <p:sp>
        <p:nvSpPr>
          <p:cNvPr id="6" name="Zástupný symbol pro text 7">
            <a:extLst>
              <a:ext uri="{FF2B5EF4-FFF2-40B4-BE49-F238E27FC236}">
                <a16:creationId xmlns:a16="http://schemas.microsoft.com/office/drawing/2014/main" id="{62DDB77A-459A-44D9-A638-CC97AACDB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39062" y="5926797"/>
            <a:ext cx="2883368" cy="760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cs-CZ"/>
              <a:t>Příležitost </a:t>
            </a:r>
            <a:br>
              <a:rPr lang="cs-CZ"/>
            </a:br>
            <a:endParaRPr lang="cs-CZ"/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6C32C8DA-B9AE-43C7-A103-E830BD5061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44464" y="5932067"/>
            <a:ext cx="2883368" cy="760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cs-CZ"/>
              <a:t>Datum </a:t>
            </a:r>
            <a:br>
              <a:rPr lang="cs-CZ"/>
            </a:b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7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11094-511F-4164-8B16-47B4F51440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490" y="1955968"/>
            <a:ext cx="10933309" cy="666119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F732D0-B3BD-40E0-950B-C9CCCF071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91" y="2876689"/>
            <a:ext cx="10933309" cy="201625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číslo snímku 6">
            <a:extLst>
              <a:ext uri="{FF2B5EF4-FFF2-40B4-BE49-F238E27FC236}">
                <a16:creationId xmlns:a16="http://schemas.microsoft.com/office/drawing/2014/main" id="{8B4B78FC-8D0B-4213-A420-6CEEFBC111C2}"/>
              </a:ext>
            </a:extLst>
          </p:cNvPr>
          <p:cNvSpPr txBox="1">
            <a:spLocks/>
          </p:cNvSpPr>
          <p:nvPr userDrawn="1"/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l" defTabSz="914400" rtl="0" eaLnBrk="1" latinLnBrk="0" hangingPunct="1">
              <a:defRPr sz="2400" kern="1200">
                <a:solidFill>
                  <a:srgbClr val="1D34F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31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EA4231B-FD8C-4C99-9D9B-80597DB0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6499" y="2749255"/>
            <a:ext cx="5089849" cy="34404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4250DB47-0D3B-4372-97D2-1569DC4A0C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46348" y="2749254"/>
            <a:ext cx="5183188" cy="34404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AB82A1A7-6BCD-4031-9F64-2FFF939C3145}"/>
              </a:ext>
            </a:extLst>
          </p:cNvPr>
          <p:cNvSpPr txBox="1">
            <a:spLocks/>
          </p:cNvSpPr>
          <p:nvPr userDrawn="1"/>
        </p:nvSpPr>
        <p:spPr>
          <a:xfrm>
            <a:off x="714165" y="1946726"/>
            <a:ext cx="10933309" cy="666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D34F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8" name="Zástupný symbol pro číslo snímku 6">
            <a:extLst>
              <a:ext uri="{FF2B5EF4-FFF2-40B4-BE49-F238E27FC236}">
                <a16:creationId xmlns:a16="http://schemas.microsoft.com/office/drawing/2014/main" id="{8275F84D-8AAD-4BE2-A553-49D8CAAF28AC}"/>
              </a:ext>
            </a:extLst>
          </p:cNvPr>
          <p:cNvSpPr txBox="1">
            <a:spLocks/>
          </p:cNvSpPr>
          <p:nvPr userDrawn="1"/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l" defTabSz="914400" rtl="0" eaLnBrk="1" latinLnBrk="0" hangingPunct="1">
              <a:defRPr sz="2400" kern="1200">
                <a:solidFill>
                  <a:srgbClr val="1D34F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746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11094-511F-4164-8B16-47B4F51440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491" y="1955968"/>
            <a:ext cx="5974254" cy="666119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F732D0-B3BD-40E0-950B-C9CCCF071C7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0492" y="2876689"/>
            <a:ext cx="5974254" cy="338483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cs-CZ" err="1"/>
              <a:t>Lorem</a:t>
            </a:r>
            <a:r>
              <a:rPr lang="cs-CZ"/>
              <a:t> </a:t>
            </a:r>
            <a:r>
              <a:rPr lang="cs-CZ" err="1"/>
              <a:t>ipsum</a:t>
            </a:r>
            <a:r>
              <a:rPr lang="cs-CZ"/>
              <a:t> </a:t>
            </a:r>
            <a:r>
              <a:rPr lang="cs-CZ" err="1"/>
              <a:t>dolor</a:t>
            </a:r>
            <a:r>
              <a:rPr lang="cs-CZ"/>
              <a:t>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,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 </a:t>
            </a:r>
            <a:r>
              <a:rPr lang="cs-CZ" err="1"/>
              <a:t>malesuadalibero</a:t>
            </a:r>
            <a:r>
              <a:rPr lang="cs-CZ"/>
              <a:t>,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 </a:t>
            </a:r>
            <a:r>
              <a:rPr lang="cs-CZ" err="1"/>
              <a:t>commodo</a:t>
            </a:r>
            <a:r>
              <a:rPr lang="cs-CZ"/>
              <a:t> </a:t>
            </a:r>
            <a:r>
              <a:rPr lang="cs-CZ" err="1"/>
              <a:t>magna</a:t>
            </a:r>
            <a:r>
              <a:rPr lang="cs-CZ"/>
              <a:t> </a:t>
            </a:r>
            <a:r>
              <a:rPr lang="cs-CZ" err="1"/>
              <a:t>Lorem</a:t>
            </a:r>
            <a:r>
              <a:rPr lang="cs-CZ"/>
              <a:t> </a:t>
            </a:r>
            <a:r>
              <a:rPr lang="cs-CZ" err="1"/>
              <a:t>ipsum</a:t>
            </a:r>
            <a:r>
              <a:rPr lang="cs-CZ"/>
              <a:t> </a:t>
            </a:r>
            <a:r>
              <a:rPr lang="cs-CZ" err="1"/>
              <a:t>dolor</a:t>
            </a:r>
            <a:r>
              <a:rPr lang="cs-CZ"/>
              <a:t>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,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 </a:t>
            </a:r>
            <a:r>
              <a:rPr lang="cs-CZ" err="1"/>
              <a:t>malesuadalibero</a:t>
            </a:r>
            <a:r>
              <a:rPr lang="cs-CZ"/>
              <a:t>,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 </a:t>
            </a:r>
            <a:r>
              <a:rPr lang="cs-CZ" err="1"/>
              <a:t>commodo</a:t>
            </a:r>
            <a:endParaRPr lang="cs-CZ"/>
          </a:p>
          <a:p>
            <a:pPr lvl="0"/>
            <a:endParaRPr lang="cs-CZ"/>
          </a:p>
        </p:txBody>
      </p:sp>
      <p:sp>
        <p:nvSpPr>
          <p:cNvPr id="5" name="Zástupný symbol obrázku 3">
            <a:extLst>
              <a:ext uri="{FF2B5EF4-FFF2-40B4-BE49-F238E27FC236}">
                <a16:creationId xmlns:a16="http://schemas.microsoft.com/office/drawing/2014/main" id="{A64A225F-72C4-45E6-9EBB-24AAAD036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7194" y="1276350"/>
            <a:ext cx="5204806" cy="55816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rgbClr val="1D34FE"/>
                </a:solidFill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1805DDFA-3AC0-4605-BF6A-4BD442F0B2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07814" y="3154836"/>
            <a:ext cx="1671637" cy="1051404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FB5271"/>
                </a:solidFill>
              </a:defRPr>
            </a:lvl1pPr>
          </a:lstStyle>
          <a:p>
            <a:pPr lvl="0"/>
            <a:r>
              <a:rPr lang="it-IT"/>
              <a:t>quunti voluptatia vel iur, samest</a:t>
            </a:r>
          </a:p>
          <a:p>
            <a:pPr lvl="0"/>
            <a:endParaRPr lang="cs-CZ"/>
          </a:p>
        </p:txBody>
      </p:sp>
      <p:sp>
        <p:nvSpPr>
          <p:cNvPr id="8" name="Zástupný symbol pro číslo snímku 6">
            <a:extLst>
              <a:ext uri="{FF2B5EF4-FFF2-40B4-BE49-F238E27FC236}">
                <a16:creationId xmlns:a16="http://schemas.microsoft.com/office/drawing/2014/main" id="{226BAD10-F4BD-4631-A6A2-FB55EB66A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518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11094-511F-4164-8B16-47B4F51440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491" y="1955968"/>
            <a:ext cx="5974254" cy="666119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F732D0-B3BD-40E0-950B-C9CCCF071C7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0490" y="2622088"/>
            <a:ext cx="5974253" cy="3602866"/>
          </a:xfrm>
        </p:spPr>
        <p:txBody>
          <a:bodyPr numCol="2" spcCol="432000">
            <a:normAutofit/>
          </a:bodyPr>
          <a:lstStyle>
            <a:lvl1pPr marL="0" indent="0" algn="just">
              <a:lnSpc>
                <a:spcPct val="15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cs-CZ" err="1"/>
              <a:t>Lorem</a:t>
            </a:r>
            <a:r>
              <a:rPr lang="cs-CZ"/>
              <a:t> </a:t>
            </a:r>
            <a:r>
              <a:rPr lang="cs-CZ" err="1"/>
              <a:t>ipsum</a:t>
            </a:r>
            <a:r>
              <a:rPr lang="cs-CZ"/>
              <a:t> </a:t>
            </a:r>
            <a:r>
              <a:rPr lang="cs-CZ" err="1"/>
              <a:t>dolor</a:t>
            </a:r>
            <a:r>
              <a:rPr lang="cs-CZ"/>
              <a:t>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,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 </a:t>
            </a:r>
            <a:r>
              <a:rPr lang="cs-CZ" err="1"/>
              <a:t>malesuadalibero</a:t>
            </a:r>
            <a:r>
              <a:rPr lang="cs-CZ"/>
              <a:t>, </a:t>
            </a:r>
            <a:r>
              <a:rPr lang="cs-CZ" err="1"/>
              <a:t>sit</a:t>
            </a:r>
            <a:r>
              <a:rPr lang="cs-CZ"/>
              <a:t> 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.</a:t>
            </a:r>
          </a:p>
          <a:p>
            <a:pPr lvl="0"/>
            <a:endParaRPr lang="cs-CZ"/>
          </a:p>
        </p:txBody>
      </p:sp>
      <p:sp>
        <p:nvSpPr>
          <p:cNvPr id="5" name="Zástupný symbol obrázku 3">
            <a:extLst>
              <a:ext uri="{FF2B5EF4-FFF2-40B4-BE49-F238E27FC236}">
                <a16:creationId xmlns:a16="http://schemas.microsoft.com/office/drawing/2014/main" id="{A64A225F-72C4-45E6-9EBB-24AAAD036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7194" y="1276350"/>
            <a:ext cx="5204806" cy="55816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rgbClr val="1D34FE"/>
                </a:solidFill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1805DDFA-3AC0-4605-BF6A-4BD442F0B2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07814" y="3154836"/>
            <a:ext cx="1671637" cy="1199115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FB5271"/>
                </a:solidFill>
              </a:defRPr>
            </a:lvl1pPr>
          </a:lstStyle>
          <a:p>
            <a:pPr lvl="0"/>
            <a:r>
              <a:rPr lang="it-IT"/>
              <a:t>quunti voluptatia vel iur, samest</a:t>
            </a:r>
          </a:p>
          <a:p>
            <a:pPr lvl="0"/>
            <a:endParaRPr lang="cs-CZ"/>
          </a:p>
        </p:txBody>
      </p:sp>
      <p:sp>
        <p:nvSpPr>
          <p:cNvPr id="8" name="Zástupný symbol pro číslo snímku 6">
            <a:extLst>
              <a:ext uri="{FF2B5EF4-FFF2-40B4-BE49-F238E27FC236}">
                <a16:creationId xmlns:a16="http://schemas.microsoft.com/office/drawing/2014/main" id="{B662301A-4E30-446D-A484-5A00E132D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839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11094-511F-4164-8B16-47B4F51440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491" y="1955968"/>
            <a:ext cx="5974254" cy="666119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F732D0-B3BD-40E0-950B-C9CCCF071C7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0492" y="2876689"/>
            <a:ext cx="11558148" cy="338483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cs-CZ" err="1"/>
              <a:t>Lorem</a:t>
            </a:r>
            <a:r>
              <a:rPr lang="cs-CZ"/>
              <a:t> </a:t>
            </a:r>
            <a:r>
              <a:rPr lang="cs-CZ" err="1"/>
              <a:t>ipsum</a:t>
            </a:r>
            <a:r>
              <a:rPr lang="cs-CZ"/>
              <a:t> </a:t>
            </a:r>
            <a:r>
              <a:rPr lang="cs-CZ" err="1"/>
              <a:t>dolor</a:t>
            </a:r>
            <a:r>
              <a:rPr lang="cs-CZ"/>
              <a:t>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,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 </a:t>
            </a:r>
            <a:r>
              <a:rPr lang="cs-CZ" err="1"/>
              <a:t>malesuadalibero</a:t>
            </a:r>
            <a:r>
              <a:rPr lang="cs-CZ"/>
              <a:t>,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 </a:t>
            </a:r>
            <a:r>
              <a:rPr lang="cs-CZ" err="1"/>
              <a:t>commodo</a:t>
            </a:r>
            <a:r>
              <a:rPr lang="cs-CZ"/>
              <a:t> </a:t>
            </a:r>
            <a:r>
              <a:rPr lang="cs-CZ" err="1"/>
              <a:t>magna</a:t>
            </a:r>
            <a:r>
              <a:rPr lang="cs-CZ"/>
              <a:t> </a:t>
            </a:r>
            <a:r>
              <a:rPr lang="cs-CZ" err="1"/>
              <a:t>Lorem</a:t>
            </a:r>
            <a:r>
              <a:rPr lang="cs-CZ"/>
              <a:t> </a:t>
            </a:r>
            <a:r>
              <a:rPr lang="cs-CZ" err="1"/>
              <a:t>ipsum</a:t>
            </a:r>
            <a:r>
              <a:rPr lang="cs-CZ"/>
              <a:t> </a:t>
            </a:r>
            <a:r>
              <a:rPr lang="cs-CZ" err="1"/>
              <a:t>dolor</a:t>
            </a:r>
            <a:r>
              <a:rPr lang="cs-CZ"/>
              <a:t>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, </a:t>
            </a:r>
            <a:r>
              <a:rPr lang="cs-CZ" err="1"/>
              <a:t>consectetuer</a:t>
            </a:r>
            <a:r>
              <a:rPr lang="cs-CZ"/>
              <a:t> </a:t>
            </a:r>
            <a:r>
              <a:rPr lang="cs-CZ" err="1"/>
              <a:t>adipiscing</a:t>
            </a:r>
            <a:r>
              <a:rPr lang="cs-CZ"/>
              <a:t> elit. </a:t>
            </a:r>
            <a:r>
              <a:rPr lang="cs-CZ" err="1"/>
              <a:t>Maecenas</a:t>
            </a:r>
            <a:r>
              <a:rPr lang="cs-CZ"/>
              <a:t> </a:t>
            </a:r>
            <a:r>
              <a:rPr lang="cs-CZ" err="1"/>
              <a:t>porttitor</a:t>
            </a:r>
            <a:r>
              <a:rPr lang="cs-CZ"/>
              <a:t> </a:t>
            </a:r>
            <a:r>
              <a:rPr lang="cs-CZ" err="1"/>
              <a:t>congue</a:t>
            </a:r>
            <a:r>
              <a:rPr lang="cs-CZ"/>
              <a:t> </a:t>
            </a:r>
            <a:r>
              <a:rPr lang="cs-CZ" err="1"/>
              <a:t>massa</a:t>
            </a:r>
            <a:r>
              <a:rPr lang="cs-CZ"/>
              <a:t>. </a:t>
            </a:r>
            <a:r>
              <a:rPr lang="cs-CZ" err="1"/>
              <a:t>Fusce</a:t>
            </a:r>
            <a:r>
              <a:rPr lang="cs-CZ"/>
              <a:t> </a:t>
            </a:r>
            <a:r>
              <a:rPr lang="cs-CZ" err="1"/>
              <a:t>posuere</a:t>
            </a:r>
            <a:r>
              <a:rPr lang="cs-CZ"/>
              <a:t>, </a:t>
            </a:r>
            <a:r>
              <a:rPr lang="cs-CZ" err="1"/>
              <a:t>magna</a:t>
            </a:r>
            <a:r>
              <a:rPr lang="cs-CZ"/>
              <a:t> sed </a:t>
            </a:r>
            <a:r>
              <a:rPr lang="cs-CZ" err="1"/>
              <a:t>pulvinar</a:t>
            </a:r>
            <a:r>
              <a:rPr lang="cs-CZ"/>
              <a:t> </a:t>
            </a:r>
            <a:r>
              <a:rPr lang="cs-CZ" err="1"/>
              <a:t>ultricies</a:t>
            </a:r>
            <a:r>
              <a:rPr lang="cs-CZ"/>
              <a:t>, </a:t>
            </a:r>
            <a:r>
              <a:rPr lang="cs-CZ" err="1"/>
              <a:t>purus</a:t>
            </a:r>
            <a:r>
              <a:rPr lang="cs-CZ"/>
              <a:t> </a:t>
            </a:r>
            <a:r>
              <a:rPr lang="cs-CZ" err="1"/>
              <a:t>lectus</a:t>
            </a:r>
            <a:r>
              <a:rPr lang="cs-CZ"/>
              <a:t> </a:t>
            </a:r>
            <a:r>
              <a:rPr lang="cs-CZ" err="1"/>
              <a:t>malesuadalibero</a:t>
            </a:r>
            <a:r>
              <a:rPr lang="cs-CZ"/>
              <a:t>, </a:t>
            </a:r>
            <a:r>
              <a:rPr lang="cs-CZ" err="1"/>
              <a:t>sit</a:t>
            </a:r>
            <a:r>
              <a:rPr lang="cs-CZ"/>
              <a:t> </a:t>
            </a:r>
            <a:r>
              <a:rPr lang="cs-CZ" err="1"/>
              <a:t>amet</a:t>
            </a:r>
            <a:r>
              <a:rPr lang="cs-CZ"/>
              <a:t> </a:t>
            </a:r>
            <a:r>
              <a:rPr lang="cs-CZ" err="1"/>
              <a:t>commodo</a:t>
            </a:r>
            <a:endParaRPr lang="cs-CZ"/>
          </a:p>
          <a:p>
            <a:pPr lvl="0"/>
            <a:endParaRPr lang="cs-CZ"/>
          </a:p>
        </p:txBody>
      </p:sp>
      <p:sp>
        <p:nvSpPr>
          <p:cNvPr id="5" name="Zástupný symbol pro číslo snímku 6">
            <a:extLst>
              <a:ext uri="{FF2B5EF4-FFF2-40B4-BE49-F238E27FC236}">
                <a16:creationId xmlns:a16="http://schemas.microsoft.com/office/drawing/2014/main" id="{4B1D701B-96E8-4040-B48E-D21E34B26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575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11094-511F-4164-8B16-47B4F51440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491" y="1955968"/>
            <a:ext cx="5974254" cy="666119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F732D0-B3BD-40E0-950B-C9CCCF071C7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0492" y="2876689"/>
            <a:ext cx="11558148" cy="3179453"/>
          </a:xfrm>
        </p:spPr>
        <p:txBody>
          <a:bodyPr numCol="2" spcCol="432000"/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Text dva sloupce</a:t>
            </a:r>
          </a:p>
          <a:p>
            <a:pPr lvl="0"/>
            <a:endParaRPr lang="cs-CZ"/>
          </a:p>
          <a:p>
            <a:pPr lvl="0"/>
            <a:endParaRPr lang="cs-CZ"/>
          </a:p>
        </p:txBody>
      </p:sp>
      <p:sp>
        <p:nvSpPr>
          <p:cNvPr id="5" name="Zástupný symbol pro číslo snímku 6">
            <a:extLst>
              <a:ext uri="{FF2B5EF4-FFF2-40B4-BE49-F238E27FC236}">
                <a16:creationId xmlns:a16="http://schemas.microsoft.com/office/drawing/2014/main" id="{8B072FF3-4E07-4267-9B78-94E2445F4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348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B32875-70EF-4AC0-A134-D3ADB7F6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446CB49-0820-42B6-89CD-DB2F48813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4163" y="2990155"/>
            <a:ext cx="5305637" cy="3186808"/>
          </a:xfrm>
        </p:spPr>
        <p:txBody>
          <a:bodyPr>
            <a:normAutofit/>
          </a:bodyPr>
          <a:lstStyle>
            <a:lvl1pPr algn="just">
              <a:defRPr sz="1800"/>
            </a:lvl1pPr>
            <a:lvl2pPr algn="just">
              <a:defRPr sz="1800"/>
            </a:lvl2pPr>
            <a:lvl3pPr algn="just">
              <a:defRPr sz="1800"/>
            </a:lvl3pPr>
            <a:lvl4pPr algn="just">
              <a:defRPr sz="1800"/>
            </a:lvl4pPr>
            <a:lvl5pPr algn="just">
              <a:defRPr sz="18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5AE63F4-D13D-45EC-AD15-5C66EBE0A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2990153"/>
            <a:ext cx="5334000" cy="3186809"/>
          </a:xfrm>
        </p:spPr>
        <p:txBody>
          <a:bodyPr>
            <a:normAutofit/>
          </a:bodyPr>
          <a:lstStyle>
            <a:lvl1pPr algn="just">
              <a:defRPr sz="1800"/>
            </a:lvl1pPr>
            <a:lvl2pPr algn="just">
              <a:defRPr sz="1800"/>
            </a:lvl2pPr>
            <a:lvl3pPr algn="just">
              <a:defRPr sz="1800"/>
            </a:lvl3pPr>
            <a:lvl4pPr algn="just">
              <a:defRPr sz="1800"/>
            </a:lvl4pPr>
            <a:lvl5pPr algn="just">
              <a:defRPr sz="18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číslo snímku 6">
            <a:extLst>
              <a:ext uri="{FF2B5EF4-FFF2-40B4-BE49-F238E27FC236}">
                <a16:creationId xmlns:a16="http://schemas.microsoft.com/office/drawing/2014/main" id="{46562BDD-583B-4A65-88DB-92851E74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880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6">
            <a:extLst>
              <a:ext uri="{FF2B5EF4-FFF2-40B4-BE49-F238E27FC236}">
                <a16:creationId xmlns:a16="http://schemas.microsoft.com/office/drawing/2014/main" id="{C9CD2B60-8F01-48EF-9690-C43B47004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36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48D050E-92AA-4C46-8F85-A4970CD80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165" y="1664592"/>
            <a:ext cx="10639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2CC25945-9994-4643-821D-64DDAFDBA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4166" y="2990155"/>
            <a:ext cx="10639634" cy="318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27BDA82-160D-444E-B784-EACBE5840D0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01013" y="534087"/>
            <a:ext cx="1579001" cy="49381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41CA5033-5229-4436-9CEE-4D1F2A4C594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1999" cy="1278095"/>
          </a:xfrm>
          <a:prstGeom prst="rect">
            <a:avLst/>
          </a:prstGeom>
        </p:spPr>
      </p:pic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7193F63-F242-4F6B-BA07-FC06EF7D1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4165" y="63207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rgbClr val="1D34F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23C887-C2D9-4063-9D02-E1F67878979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64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0" r:id="rId2"/>
    <p:sldLayoutId id="2147483653" r:id="rId3"/>
    <p:sldLayoutId id="2147483665" r:id="rId4"/>
    <p:sldLayoutId id="2147483666" r:id="rId5"/>
    <p:sldLayoutId id="2147483667" r:id="rId6"/>
    <p:sldLayoutId id="2147483668" r:id="rId7"/>
    <p:sldLayoutId id="2147483652" r:id="rId8"/>
    <p:sldLayoutId id="2147483655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D34FD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D34F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D34F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D34F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4F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D34F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117A5578-DB52-4442-95F3-15A8D8EA36E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14825" y="1962569"/>
            <a:ext cx="8838536" cy="1397201"/>
          </a:xfrm>
        </p:spPr>
        <p:txBody>
          <a:bodyPr>
            <a:noAutofit/>
          </a:bodyPr>
          <a:lstStyle/>
          <a:p>
            <a:pPr algn="ctr"/>
            <a:r>
              <a:rPr lang="cs-CZ" sz="4800" dirty="0"/>
              <a:t>Koordinace mezioborové spolupráce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96CD30AF-8179-4F75-B451-915EDF12A0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cs-CZ" dirty="0"/>
              <a:t>4.4.2023</a:t>
            </a:r>
          </a:p>
        </p:txBody>
      </p:sp>
      <p:sp>
        <p:nvSpPr>
          <p:cNvPr id="14" name="AutoShape 2" descr="Jihomoravský kraj">
            <a:extLst>
              <a:ext uri="{FF2B5EF4-FFF2-40B4-BE49-F238E27FC236}">
                <a16:creationId xmlns:a16="http://schemas.microsoft.com/office/drawing/2014/main" id="{6617A894-847F-4FBF-98B5-A64CBF75F9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7000" y="-511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1F4A6CF7-A3E3-4101-A350-F882D10A84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cs-CZ" dirty="0"/>
              <a:t>Mgr. Marcela Nosálová</a:t>
            </a:r>
          </a:p>
        </p:txBody>
      </p:sp>
    </p:spTree>
    <p:extLst>
      <p:ext uri="{BB962C8B-B14F-4D97-AF65-F5344CB8AC3E}">
        <p14:creationId xmlns:p14="http://schemas.microsoft.com/office/powerpoint/2010/main" val="346609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B87BC1-964B-4A9E-861E-C4A9BEFB7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Agenda mezioborové spolupráce, </a:t>
            </a:r>
            <a:r>
              <a:rPr lang="cs-CZ" dirty="0" err="1"/>
              <a:t>KrÚ</a:t>
            </a:r>
            <a:r>
              <a:rPr lang="cs-CZ" dirty="0"/>
              <a:t> JMK leden 2023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43ADB3D4-B9B3-44C1-B7C7-1028FAE7F9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799497"/>
              </p:ext>
            </p:extLst>
          </p:nvPr>
        </p:nvGraphicFramePr>
        <p:xfrm>
          <a:off x="420688" y="2876550"/>
          <a:ext cx="10933112" cy="201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092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5B2483-CBDF-4413-AA9E-B5DF53D8C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90" y="1511560"/>
            <a:ext cx="10933309" cy="1110528"/>
          </a:xfrm>
        </p:spPr>
        <p:txBody>
          <a:bodyPr>
            <a:normAutofit/>
          </a:bodyPr>
          <a:lstStyle/>
          <a:p>
            <a:pPr algn="ctr"/>
            <a:r>
              <a:rPr lang="cs-CZ" sz="2000" dirty="0"/>
              <a:t>Duševní zdraví a deinstitucionalizace</a:t>
            </a:r>
            <a:br>
              <a:rPr lang="cs-CZ" sz="1800" dirty="0"/>
            </a:br>
            <a:br>
              <a:rPr lang="cs-CZ" sz="1800" dirty="0"/>
            </a:br>
            <a:r>
              <a:rPr lang="cs-CZ" sz="1800" dirty="0">
                <a:solidFill>
                  <a:schemeClr val="tx1"/>
                </a:solidFill>
              </a:rPr>
              <a:t>Projekt plné transformace dvou </a:t>
            </a:r>
            <a:r>
              <a:rPr lang="cs-CZ" sz="1800" dirty="0" err="1">
                <a:solidFill>
                  <a:schemeClr val="tx1"/>
                </a:solidFill>
              </a:rPr>
              <a:t>p.o</a:t>
            </a:r>
            <a:r>
              <a:rPr lang="cs-CZ" sz="1800" dirty="0">
                <a:solidFill>
                  <a:schemeClr val="tx1"/>
                </a:solidFill>
              </a:rPr>
              <a:t>. kraje, cíl: zlepšení kvality života uživatelů soc. služeb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2F1F779D-A8EC-409C-9A5E-1F08FF173E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385463"/>
              </p:ext>
            </p:extLst>
          </p:nvPr>
        </p:nvGraphicFramePr>
        <p:xfrm>
          <a:off x="420687" y="2764582"/>
          <a:ext cx="10933112" cy="3505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473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1D1997-0D0E-4580-B89F-C885661D6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Duševní zdraví 2023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54E1FD1B-A2B5-4716-9BDD-8243A1248E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25729"/>
              </p:ext>
            </p:extLst>
          </p:nvPr>
        </p:nvGraphicFramePr>
        <p:xfrm>
          <a:off x="420490" y="3212586"/>
          <a:ext cx="10933112" cy="288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521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B7473E-CF22-4D61-A405-0051D90A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Děkuji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E0E62E-59EF-483B-9499-DC3D4858C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90" y="3613807"/>
            <a:ext cx="10933309" cy="201625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cs-CZ" dirty="0"/>
              <a:t>Mgr. Marcela Nosálová</a:t>
            </a:r>
          </a:p>
          <a:p>
            <a:pPr marL="0" indent="0" algn="ctr">
              <a:buNone/>
            </a:pPr>
            <a:r>
              <a:rPr lang="cs-CZ" dirty="0"/>
              <a:t>odbor sociálních věcí </a:t>
            </a:r>
            <a:r>
              <a:rPr lang="cs-CZ" dirty="0" err="1"/>
              <a:t>KrÚ</a:t>
            </a:r>
            <a:r>
              <a:rPr lang="cs-CZ" dirty="0"/>
              <a:t> JMK</a:t>
            </a:r>
          </a:p>
          <a:p>
            <a:pPr marL="0" indent="0" algn="ctr">
              <a:buNone/>
            </a:pPr>
            <a:r>
              <a:rPr lang="cs-CZ" dirty="0"/>
              <a:t>koordinátorka mezioborové spolupráce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telefon: 54165 2283</a:t>
            </a:r>
          </a:p>
          <a:p>
            <a:pPr marL="0" indent="0" algn="ctr">
              <a:buNone/>
            </a:pPr>
            <a:r>
              <a:rPr lang="cs-CZ" dirty="0"/>
              <a:t>e-mail: nosalova.marcela@jmk.cz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215810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" id="{8CFFB77E-50BA-4C65-8365-74CEE67A81AE}" vid="{4EF8900F-D85B-4C62-B6E2-DFD41CB478A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513D88C30F6C468D3D9F45833E5CCB" ma:contentTypeVersion="9" ma:contentTypeDescription="Vytvoří nový dokument" ma:contentTypeScope="" ma:versionID="d376a07fca3827e253b85ef08008cce4">
  <xsd:schema xmlns:xsd="http://www.w3.org/2001/XMLSchema" xmlns:xs="http://www.w3.org/2001/XMLSchema" xmlns:p="http://schemas.microsoft.com/office/2006/metadata/properties" xmlns:ns2="b8a41b81-2246-4b67-946f-3848ba8f9a83" xmlns:ns3="539dec89-fb7b-4d58-9e03-fdca25051da8" targetNamespace="http://schemas.microsoft.com/office/2006/metadata/properties" ma:root="true" ma:fieldsID="cecc3a093aef4beb7bb92cb73ff20e5d" ns2:_="" ns3:_="">
    <xsd:import namespace="b8a41b81-2246-4b67-946f-3848ba8f9a83"/>
    <xsd:import namespace="539dec89-fb7b-4d58-9e03-fdca25051d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a41b81-2246-4b67-946f-3848ba8f9a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9dec89-fb7b-4d58-9e03-fdca25051d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4FFF1D-61DA-4502-A38C-8D9C49EC60BD}">
  <ds:schemaRefs>
    <ds:schemaRef ds:uri="http://purl.org/dc/dcmitype/"/>
    <ds:schemaRef ds:uri="http://schemas.microsoft.com/office/infopath/2007/PartnerControls"/>
    <ds:schemaRef ds:uri="539dec89-fb7b-4d58-9e03-fdca25051da8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b8a41b81-2246-4b67-946f-3848ba8f9a8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CF1DC9C-2CEA-4D97-A7C8-E68193D718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3776C8-3344-453A-9F57-36004BE44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a41b81-2246-4b67-946f-3848ba8f9a83"/>
    <ds:schemaRef ds:uri="539dec89-fb7b-4d58-9e03-fdca25051d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358</Words>
  <Application>Microsoft Office PowerPoint</Application>
  <PresentationFormat>Širokoúhlá obrazovka</PresentationFormat>
  <Paragraphs>39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Prezentace aplikace PowerPoint</vt:lpstr>
      <vt:lpstr>Agenda mezioborové spolupráce, KrÚ JMK leden 2023</vt:lpstr>
      <vt:lpstr>Duševní zdraví a deinstitucionalizace  Projekt plné transformace dvou p.o. kraje, cíl: zlepšení kvality života uživatelů soc. služeb</vt:lpstr>
      <vt:lpstr>Duševní zdraví 2023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Juryšek Michal</dc:creator>
  <cp:lastModifiedBy>Nosálová Marcela</cp:lastModifiedBy>
  <cp:revision>4</cp:revision>
  <cp:lastPrinted>2023-04-03T14:46:03Z</cp:lastPrinted>
  <dcterms:created xsi:type="dcterms:W3CDTF">2022-06-15T12:56:25Z</dcterms:created>
  <dcterms:modified xsi:type="dcterms:W3CDTF">2023-04-03T14:49:25Z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90ebb53-23a2-471a-9c6e-17bd0d11311e_Enabled">
    <vt:lpwstr>true</vt:lpwstr>
  </property>
  <property fmtid="{D5CDD505-2E9C-101B-9397-08002B2CF9AE}" pid="3" name="MSIP_Label_690ebb53-23a2-471a-9c6e-17bd0d11311e_SetDate">
    <vt:lpwstr>2022-06-15T13:18:57Z</vt:lpwstr>
  </property>
  <property fmtid="{D5CDD505-2E9C-101B-9397-08002B2CF9AE}" pid="4" name="MSIP_Label_690ebb53-23a2-471a-9c6e-17bd0d11311e_Method">
    <vt:lpwstr>Standard</vt:lpwstr>
  </property>
  <property fmtid="{D5CDD505-2E9C-101B-9397-08002B2CF9AE}" pid="5" name="MSIP_Label_690ebb53-23a2-471a-9c6e-17bd0d11311e_Name">
    <vt:lpwstr>690ebb53-23a2-471a-9c6e-17bd0d11311e</vt:lpwstr>
  </property>
  <property fmtid="{D5CDD505-2E9C-101B-9397-08002B2CF9AE}" pid="6" name="MSIP_Label_690ebb53-23a2-471a-9c6e-17bd0d11311e_SiteId">
    <vt:lpwstr>418bc066-1b00-4aad-ad98-9ead95bb26a9</vt:lpwstr>
  </property>
  <property fmtid="{D5CDD505-2E9C-101B-9397-08002B2CF9AE}" pid="7" name="MSIP_Label_690ebb53-23a2-471a-9c6e-17bd0d11311e_ActionId">
    <vt:lpwstr>c9b6df23-b1b4-49cc-87bf-bbd2a6a778a4</vt:lpwstr>
  </property>
  <property fmtid="{D5CDD505-2E9C-101B-9397-08002B2CF9AE}" pid="8" name="MSIP_Label_690ebb53-23a2-471a-9c6e-17bd0d11311e_ContentBits">
    <vt:lpwstr>0</vt:lpwstr>
  </property>
</Properties>
</file>