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0" r:id="rId1"/>
  </p:sldMasterIdLst>
  <p:sldIdLst>
    <p:sldId id="256" r:id="rId2"/>
    <p:sldId id="258" r:id="rId3"/>
    <p:sldId id="259" r:id="rId4"/>
    <p:sldId id="260" r:id="rId5"/>
    <p:sldId id="261" r:id="rId6"/>
    <p:sldId id="268" r:id="rId7"/>
    <p:sldId id="269" r:id="rId8"/>
    <p:sldId id="264" r:id="rId9"/>
    <p:sldId id="270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6"/>
    <p:restoredTop sz="94673"/>
  </p:normalViewPr>
  <p:slideViewPr>
    <p:cSldViewPr snapToGrid="0">
      <p:cViewPr varScale="1">
        <p:scale>
          <a:sx n="83" d="100"/>
          <a:sy n="83" d="100"/>
        </p:scale>
        <p:origin x="4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A8697A-D6C4-EB4D-978B-22F50B04D98D}" type="doc">
      <dgm:prSet loTypeId="urn:microsoft.com/office/officeart/2005/8/layout/equation2" loCatId="" qsTypeId="urn:microsoft.com/office/officeart/2005/8/quickstyle/simple1" qsCatId="simple" csTypeId="urn:microsoft.com/office/officeart/2005/8/colors/accent1_2" csCatId="accent1" phldr="1"/>
      <dgm:spPr/>
    </dgm:pt>
    <dgm:pt modelId="{F40727E4-4CC6-B24C-9881-655252D264EC}">
      <dgm:prSet phldrT="[Text]" custT="1"/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r>
            <a:rPr lang="cs-CZ" sz="2800" dirty="0"/>
            <a:t>NAVAZOVÁNÍ</a:t>
          </a:r>
        </a:p>
      </dgm:t>
    </dgm:pt>
    <dgm:pt modelId="{8726CD3E-B451-D94A-ACCA-EFF386E0B72A}" type="parTrans" cxnId="{D7F0A77A-21A9-8F4B-A3A5-ABD74F8C2D47}">
      <dgm:prSet/>
      <dgm:spPr/>
      <dgm:t>
        <a:bodyPr/>
        <a:lstStyle/>
        <a:p>
          <a:endParaRPr lang="cs-CZ"/>
        </a:p>
      </dgm:t>
    </dgm:pt>
    <dgm:pt modelId="{EA4A0587-1C4F-BC41-BBC8-DBDFD8349BE8}" type="sibTrans" cxnId="{D7F0A77A-21A9-8F4B-A3A5-ABD74F8C2D47}">
      <dgm:prSet/>
      <dgm:spPr/>
      <dgm:t>
        <a:bodyPr/>
        <a:lstStyle/>
        <a:p>
          <a:endParaRPr lang="cs-CZ"/>
        </a:p>
      </dgm:t>
    </dgm:pt>
    <dgm:pt modelId="{DCD73EC3-CD04-F04B-9B82-51C43E01A350}">
      <dgm:prSet phldrT="[Text]" custT="1"/>
      <dgm:spPr/>
      <dgm:t>
        <a:bodyPr/>
        <a:lstStyle/>
        <a:p>
          <a:r>
            <a:rPr lang="cs-CZ" sz="2800" dirty="0"/>
            <a:t>STATISTIKA</a:t>
          </a:r>
        </a:p>
      </dgm:t>
    </dgm:pt>
    <dgm:pt modelId="{B6CBE58E-92B2-054E-8F4A-A43030396898}" type="parTrans" cxnId="{03AF373A-DFB9-FB43-920E-726EAFCB8771}">
      <dgm:prSet/>
      <dgm:spPr/>
      <dgm:t>
        <a:bodyPr/>
        <a:lstStyle/>
        <a:p>
          <a:endParaRPr lang="cs-CZ"/>
        </a:p>
      </dgm:t>
    </dgm:pt>
    <dgm:pt modelId="{0DD89634-1B6B-594B-90E2-08C22A9AF84D}" type="sibTrans" cxnId="{03AF373A-DFB9-FB43-920E-726EAFCB8771}">
      <dgm:prSet/>
      <dgm:spPr/>
      <dgm:t>
        <a:bodyPr/>
        <a:lstStyle/>
        <a:p>
          <a:endParaRPr lang="cs-CZ"/>
        </a:p>
      </dgm:t>
    </dgm:pt>
    <dgm:pt modelId="{B39ABCE1-D0E9-4040-95A7-6060457587AD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cs-CZ" sz="2800" dirty="0"/>
            <a:t>KVALITA</a:t>
          </a:r>
        </a:p>
      </dgm:t>
    </dgm:pt>
    <dgm:pt modelId="{26EE872C-3C21-B249-83FD-3E012989AA88}" type="parTrans" cxnId="{F0E2B116-45A1-D44A-A481-25BAC9C0D20B}">
      <dgm:prSet/>
      <dgm:spPr/>
      <dgm:t>
        <a:bodyPr/>
        <a:lstStyle/>
        <a:p>
          <a:endParaRPr lang="cs-CZ"/>
        </a:p>
      </dgm:t>
    </dgm:pt>
    <dgm:pt modelId="{8A595793-2685-884C-9416-2CBC44F5DC82}" type="sibTrans" cxnId="{F0E2B116-45A1-D44A-A481-25BAC9C0D20B}">
      <dgm:prSet/>
      <dgm:spPr/>
      <dgm:t>
        <a:bodyPr/>
        <a:lstStyle/>
        <a:p>
          <a:endParaRPr lang="cs-CZ"/>
        </a:p>
      </dgm:t>
    </dgm:pt>
    <dgm:pt modelId="{E8F741C3-32FD-6C4F-B495-46ADC8DE74CD}" type="pres">
      <dgm:prSet presAssocID="{C9A8697A-D6C4-EB4D-978B-22F50B04D98D}" presName="Name0" presStyleCnt="0">
        <dgm:presLayoutVars>
          <dgm:dir/>
          <dgm:resizeHandles val="exact"/>
        </dgm:presLayoutVars>
      </dgm:prSet>
      <dgm:spPr/>
    </dgm:pt>
    <dgm:pt modelId="{47863AC6-0D4E-BD4B-B963-AF8F779D1185}" type="pres">
      <dgm:prSet presAssocID="{C9A8697A-D6C4-EB4D-978B-22F50B04D98D}" presName="vNodes" presStyleCnt="0"/>
      <dgm:spPr/>
    </dgm:pt>
    <dgm:pt modelId="{4CFB2723-7F31-EB4F-AABE-9BB28FB3436E}" type="pres">
      <dgm:prSet presAssocID="{F40727E4-4CC6-B24C-9881-655252D264EC}" presName="node" presStyleLbl="node1" presStyleIdx="0" presStyleCnt="3" custScaleX="217222" custScaleY="121090" custLinFactNeighborX="-28752" custLinFactNeighborY="-64587">
        <dgm:presLayoutVars>
          <dgm:bulletEnabled val="1"/>
        </dgm:presLayoutVars>
      </dgm:prSet>
      <dgm:spPr>
        <a:prstGeom prst="cloud">
          <a:avLst/>
        </a:prstGeom>
      </dgm:spPr>
      <dgm:t>
        <a:bodyPr/>
        <a:lstStyle/>
        <a:p>
          <a:endParaRPr lang="cs-CZ"/>
        </a:p>
      </dgm:t>
    </dgm:pt>
    <dgm:pt modelId="{BEE2C271-52C1-5747-A9BB-9D05547831CA}" type="pres">
      <dgm:prSet presAssocID="{EA4A0587-1C4F-BC41-BBC8-DBDFD8349BE8}" presName="spacerT" presStyleCnt="0"/>
      <dgm:spPr/>
    </dgm:pt>
    <dgm:pt modelId="{CD101103-99D5-5143-9C34-8DF195741D99}" type="pres">
      <dgm:prSet presAssocID="{EA4A0587-1C4F-BC41-BBC8-DBDFD8349BE8}" presName="sibTrans" presStyleLbl="sibTrans2D1" presStyleIdx="0" presStyleCnt="2" custLinFactNeighborX="-71859" custLinFactNeighborY="-18010"/>
      <dgm:spPr/>
      <dgm:t>
        <a:bodyPr/>
        <a:lstStyle/>
        <a:p>
          <a:endParaRPr lang="cs-CZ"/>
        </a:p>
      </dgm:t>
    </dgm:pt>
    <dgm:pt modelId="{DE0FB98D-AB79-8F48-85AA-981F48E6C308}" type="pres">
      <dgm:prSet presAssocID="{EA4A0587-1C4F-BC41-BBC8-DBDFD8349BE8}" presName="spacerB" presStyleCnt="0"/>
      <dgm:spPr/>
    </dgm:pt>
    <dgm:pt modelId="{4A8F93A0-6678-AC42-A022-8C2E36FF5961}" type="pres">
      <dgm:prSet presAssocID="{DCD73EC3-CD04-F04B-9B82-51C43E01A350}" presName="node" presStyleLbl="node1" presStyleIdx="1" presStyleCnt="3" custScaleX="214494" custScaleY="134517" custLinFactNeighborX="-36901" custLinFactNeighborY="-27267">
        <dgm:presLayoutVars>
          <dgm:bulletEnabled val="1"/>
        </dgm:presLayoutVars>
      </dgm:prSet>
      <dgm:spPr>
        <a:prstGeom prst="cloud">
          <a:avLst/>
        </a:prstGeom>
      </dgm:spPr>
      <dgm:t>
        <a:bodyPr/>
        <a:lstStyle/>
        <a:p>
          <a:endParaRPr lang="cs-CZ"/>
        </a:p>
      </dgm:t>
    </dgm:pt>
    <dgm:pt modelId="{68865E16-533A-DA4E-B456-0EF0567CD6BF}" type="pres">
      <dgm:prSet presAssocID="{C9A8697A-D6C4-EB4D-978B-22F50B04D98D}" presName="sibTransLast" presStyleLbl="sibTrans2D1" presStyleIdx="1" presStyleCnt="2" custLinFactNeighborX="-31701" custLinFactNeighborY="5314"/>
      <dgm:spPr/>
      <dgm:t>
        <a:bodyPr/>
        <a:lstStyle/>
        <a:p>
          <a:endParaRPr lang="cs-CZ"/>
        </a:p>
      </dgm:t>
    </dgm:pt>
    <dgm:pt modelId="{0D6F1AC3-FC78-AF41-9EEB-A7E4F48C877C}" type="pres">
      <dgm:prSet presAssocID="{C9A8697A-D6C4-EB4D-978B-22F50B04D98D}" presName="connectorText" presStyleLbl="sibTrans2D1" presStyleIdx="1" presStyleCnt="2"/>
      <dgm:spPr/>
      <dgm:t>
        <a:bodyPr/>
        <a:lstStyle/>
        <a:p>
          <a:endParaRPr lang="cs-CZ"/>
        </a:p>
      </dgm:t>
    </dgm:pt>
    <dgm:pt modelId="{9847D4A1-7E56-0B4A-AF87-0BFC3513F17F}" type="pres">
      <dgm:prSet presAssocID="{C9A8697A-D6C4-EB4D-978B-22F50B04D98D}" presName="lastNode" presStyleLbl="node1" presStyleIdx="2" presStyleCnt="3" custLinFactNeighborX="-2045" custLinFactNeighborY="50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600FBCE-C1EB-884E-8735-418042A77457}" type="presOf" srcId="{0DD89634-1B6B-594B-90E2-08C22A9AF84D}" destId="{68865E16-533A-DA4E-B456-0EF0567CD6BF}" srcOrd="0" destOrd="0" presId="urn:microsoft.com/office/officeart/2005/8/layout/equation2"/>
    <dgm:cxn modelId="{A4E23544-2FA9-B745-852D-3F763F5F4504}" type="presOf" srcId="{0DD89634-1B6B-594B-90E2-08C22A9AF84D}" destId="{0D6F1AC3-FC78-AF41-9EEB-A7E4F48C877C}" srcOrd="1" destOrd="0" presId="urn:microsoft.com/office/officeart/2005/8/layout/equation2"/>
    <dgm:cxn modelId="{22D4D652-C441-EA41-8931-420479488B39}" type="presOf" srcId="{EA4A0587-1C4F-BC41-BBC8-DBDFD8349BE8}" destId="{CD101103-99D5-5143-9C34-8DF195741D99}" srcOrd="0" destOrd="0" presId="urn:microsoft.com/office/officeart/2005/8/layout/equation2"/>
    <dgm:cxn modelId="{03AF373A-DFB9-FB43-920E-726EAFCB8771}" srcId="{C9A8697A-D6C4-EB4D-978B-22F50B04D98D}" destId="{DCD73EC3-CD04-F04B-9B82-51C43E01A350}" srcOrd="1" destOrd="0" parTransId="{B6CBE58E-92B2-054E-8F4A-A43030396898}" sibTransId="{0DD89634-1B6B-594B-90E2-08C22A9AF84D}"/>
    <dgm:cxn modelId="{F0E2B116-45A1-D44A-A481-25BAC9C0D20B}" srcId="{C9A8697A-D6C4-EB4D-978B-22F50B04D98D}" destId="{B39ABCE1-D0E9-4040-95A7-6060457587AD}" srcOrd="2" destOrd="0" parTransId="{26EE872C-3C21-B249-83FD-3E012989AA88}" sibTransId="{8A595793-2685-884C-9416-2CBC44F5DC82}"/>
    <dgm:cxn modelId="{D7F0A77A-21A9-8F4B-A3A5-ABD74F8C2D47}" srcId="{C9A8697A-D6C4-EB4D-978B-22F50B04D98D}" destId="{F40727E4-4CC6-B24C-9881-655252D264EC}" srcOrd="0" destOrd="0" parTransId="{8726CD3E-B451-D94A-ACCA-EFF386E0B72A}" sibTransId="{EA4A0587-1C4F-BC41-BBC8-DBDFD8349BE8}"/>
    <dgm:cxn modelId="{B77873E4-8751-2B44-A969-D0DA0A8596F0}" type="presOf" srcId="{DCD73EC3-CD04-F04B-9B82-51C43E01A350}" destId="{4A8F93A0-6678-AC42-A022-8C2E36FF5961}" srcOrd="0" destOrd="0" presId="urn:microsoft.com/office/officeart/2005/8/layout/equation2"/>
    <dgm:cxn modelId="{37BCDE59-5F71-9E44-8B5A-1365FE3E997F}" type="presOf" srcId="{B39ABCE1-D0E9-4040-95A7-6060457587AD}" destId="{9847D4A1-7E56-0B4A-AF87-0BFC3513F17F}" srcOrd="0" destOrd="0" presId="urn:microsoft.com/office/officeart/2005/8/layout/equation2"/>
    <dgm:cxn modelId="{EE5D172D-E760-204D-A2E5-8DB6B45FD978}" type="presOf" srcId="{F40727E4-4CC6-B24C-9881-655252D264EC}" destId="{4CFB2723-7F31-EB4F-AABE-9BB28FB3436E}" srcOrd="0" destOrd="0" presId="urn:microsoft.com/office/officeart/2005/8/layout/equation2"/>
    <dgm:cxn modelId="{7D945B17-0656-C04B-B8B3-24C49918CC57}" type="presOf" srcId="{C9A8697A-D6C4-EB4D-978B-22F50B04D98D}" destId="{E8F741C3-32FD-6C4F-B495-46ADC8DE74CD}" srcOrd="0" destOrd="0" presId="urn:microsoft.com/office/officeart/2005/8/layout/equation2"/>
    <dgm:cxn modelId="{BD107143-91A2-2C41-9D51-606F77300D3A}" type="presParOf" srcId="{E8F741C3-32FD-6C4F-B495-46ADC8DE74CD}" destId="{47863AC6-0D4E-BD4B-B963-AF8F779D1185}" srcOrd="0" destOrd="0" presId="urn:microsoft.com/office/officeart/2005/8/layout/equation2"/>
    <dgm:cxn modelId="{6A0DF802-7A01-BC48-8DDF-B5E3E702675B}" type="presParOf" srcId="{47863AC6-0D4E-BD4B-B963-AF8F779D1185}" destId="{4CFB2723-7F31-EB4F-AABE-9BB28FB3436E}" srcOrd="0" destOrd="0" presId="urn:microsoft.com/office/officeart/2005/8/layout/equation2"/>
    <dgm:cxn modelId="{ECF0C3C2-FD37-DE49-A288-2D1B9FF74D80}" type="presParOf" srcId="{47863AC6-0D4E-BD4B-B963-AF8F779D1185}" destId="{BEE2C271-52C1-5747-A9BB-9D05547831CA}" srcOrd="1" destOrd="0" presId="urn:microsoft.com/office/officeart/2005/8/layout/equation2"/>
    <dgm:cxn modelId="{FAC59CDC-6F43-6544-BC90-5ED29D60AF95}" type="presParOf" srcId="{47863AC6-0D4E-BD4B-B963-AF8F779D1185}" destId="{CD101103-99D5-5143-9C34-8DF195741D99}" srcOrd="2" destOrd="0" presId="urn:microsoft.com/office/officeart/2005/8/layout/equation2"/>
    <dgm:cxn modelId="{B041EF51-C6C0-3447-8AE2-F70B97CDBF43}" type="presParOf" srcId="{47863AC6-0D4E-BD4B-B963-AF8F779D1185}" destId="{DE0FB98D-AB79-8F48-85AA-981F48E6C308}" srcOrd="3" destOrd="0" presId="urn:microsoft.com/office/officeart/2005/8/layout/equation2"/>
    <dgm:cxn modelId="{A456F868-3249-0E42-9714-770872238BFB}" type="presParOf" srcId="{47863AC6-0D4E-BD4B-B963-AF8F779D1185}" destId="{4A8F93A0-6678-AC42-A022-8C2E36FF5961}" srcOrd="4" destOrd="0" presId="urn:microsoft.com/office/officeart/2005/8/layout/equation2"/>
    <dgm:cxn modelId="{234DB5EA-3EB6-C941-A50B-654C882B7DE2}" type="presParOf" srcId="{E8F741C3-32FD-6C4F-B495-46ADC8DE74CD}" destId="{68865E16-533A-DA4E-B456-0EF0567CD6BF}" srcOrd="1" destOrd="0" presId="urn:microsoft.com/office/officeart/2005/8/layout/equation2"/>
    <dgm:cxn modelId="{A8FEF0E4-9BB4-2A4F-8787-72F5C2AE0C63}" type="presParOf" srcId="{68865E16-533A-DA4E-B456-0EF0567CD6BF}" destId="{0D6F1AC3-FC78-AF41-9EEB-A7E4F48C877C}" srcOrd="0" destOrd="0" presId="urn:microsoft.com/office/officeart/2005/8/layout/equation2"/>
    <dgm:cxn modelId="{22E53838-E5DD-B04D-AA07-25E7111FCD94}" type="presParOf" srcId="{E8F741C3-32FD-6C4F-B495-46ADC8DE74CD}" destId="{9847D4A1-7E56-0B4A-AF87-0BFC3513F17F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DF764F-3CCC-3B44-91D3-0C20FBBA78D6}" type="doc">
      <dgm:prSet loTypeId="urn:microsoft.com/office/officeart/2005/8/layout/StepDown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E8A2ADFD-2EED-CE47-8A9A-A1EA4F7471E5}">
      <dgm:prSet phldrT="[Text]" custT="1"/>
      <dgm:spPr/>
      <dgm:t>
        <a:bodyPr/>
        <a:lstStyle/>
        <a:p>
          <a:r>
            <a:rPr lang="cs-CZ" sz="1800" dirty="0"/>
            <a:t>ADIKTOLOGIE</a:t>
          </a:r>
        </a:p>
      </dgm:t>
    </dgm:pt>
    <dgm:pt modelId="{4982943A-0E5B-C241-81E7-0FAC88081D51}" type="parTrans" cxnId="{078503BE-A096-B44E-ACED-81FED16E21AD}">
      <dgm:prSet/>
      <dgm:spPr/>
      <dgm:t>
        <a:bodyPr/>
        <a:lstStyle/>
        <a:p>
          <a:endParaRPr lang="cs-CZ"/>
        </a:p>
      </dgm:t>
    </dgm:pt>
    <dgm:pt modelId="{9B717B26-4778-6449-86FB-CBA16572C87B}" type="sibTrans" cxnId="{078503BE-A096-B44E-ACED-81FED16E21AD}">
      <dgm:prSet/>
      <dgm:spPr/>
      <dgm:t>
        <a:bodyPr/>
        <a:lstStyle/>
        <a:p>
          <a:endParaRPr lang="cs-CZ"/>
        </a:p>
      </dgm:t>
    </dgm:pt>
    <dgm:pt modelId="{A134CEAB-DF3C-BF47-895A-04B2B6CC13A5}">
      <dgm:prSet phldrT="[Text]" custT="1"/>
      <dgm:spPr/>
      <dgm:t>
        <a:bodyPr/>
        <a:lstStyle/>
        <a:p>
          <a:r>
            <a:rPr lang="cs-CZ" sz="1400" dirty="0"/>
            <a:t>SOC. PRACOVNÍK</a:t>
          </a:r>
        </a:p>
      </dgm:t>
    </dgm:pt>
    <dgm:pt modelId="{68F9787A-B31D-8349-AFDD-F8627598C979}" type="parTrans" cxnId="{76DE6E04-E95D-E347-B17C-A1377B63325B}">
      <dgm:prSet/>
      <dgm:spPr/>
      <dgm:t>
        <a:bodyPr/>
        <a:lstStyle/>
        <a:p>
          <a:endParaRPr lang="cs-CZ"/>
        </a:p>
      </dgm:t>
    </dgm:pt>
    <dgm:pt modelId="{93C712A7-D2C7-6F47-B836-E1671CF64F71}" type="sibTrans" cxnId="{76DE6E04-E95D-E347-B17C-A1377B63325B}">
      <dgm:prSet/>
      <dgm:spPr/>
      <dgm:t>
        <a:bodyPr/>
        <a:lstStyle/>
        <a:p>
          <a:endParaRPr lang="cs-CZ"/>
        </a:p>
      </dgm:t>
    </dgm:pt>
    <dgm:pt modelId="{BE9A721C-D2AB-524E-A7B9-847F5E07401C}">
      <dgm:prSet phldrT="[Text]" custT="1"/>
      <dgm:spPr/>
      <dgm:t>
        <a:bodyPr/>
        <a:lstStyle/>
        <a:p>
          <a:endParaRPr lang="cs-CZ" sz="1600" dirty="0"/>
        </a:p>
        <a:p>
          <a:endParaRPr lang="cs-CZ" sz="1600" dirty="0"/>
        </a:p>
        <a:p>
          <a:r>
            <a:rPr lang="cs-CZ" sz="1600" dirty="0"/>
            <a:t/>
          </a:r>
          <a:br>
            <a:rPr lang="cs-CZ" sz="1600" dirty="0"/>
          </a:br>
          <a:r>
            <a:rPr lang="cs-CZ" sz="1600" dirty="0"/>
            <a:t>TT</a:t>
          </a:r>
        </a:p>
      </dgm:t>
    </dgm:pt>
    <dgm:pt modelId="{A4D1C964-968B-DD49-9C8E-8C158BA06D54}" type="parTrans" cxnId="{A6A64E45-7064-DF40-86E2-EA7084E62FE6}">
      <dgm:prSet/>
      <dgm:spPr/>
      <dgm:t>
        <a:bodyPr/>
        <a:lstStyle/>
        <a:p>
          <a:endParaRPr lang="cs-CZ"/>
        </a:p>
      </dgm:t>
    </dgm:pt>
    <dgm:pt modelId="{C95D2168-8039-2942-97FA-5CE04633BF7B}" type="sibTrans" cxnId="{A6A64E45-7064-DF40-86E2-EA7084E62FE6}">
      <dgm:prSet/>
      <dgm:spPr/>
      <dgm:t>
        <a:bodyPr/>
        <a:lstStyle/>
        <a:p>
          <a:endParaRPr lang="cs-CZ"/>
        </a:p>
      </dgm:t>
    </dgm:pt>
    <dgm:pt modelId="{6A3FA3B4-BAFD-EF44-A3B5-2390CB739894}">
      <dgm:prSet phldrT="[Text]" custT="1"/>
      <dgm:spPr/>
      <dgm:t>
        <a:bodyPr/>
        <a:lstStyle/>
        <a:p>
          <a:r>
            <a:rPr lang="cs-CZ" sz="1400" dirty="0"/>
            <a:t>SOC. PRACOVNÍK</a:t>
          </a:r>
        </a:p>
      </dgm:t>
    </dgm:pt>
    <dgm:pt modelId="{EE5A9C6B-E97B-5342-B8CB-EC341EF4C4E5}" type="parTrans" cxnId="{EF11EE36-23A6-864B-92FC-0AFB6A719B9B}">
      <dgm:prSet/>
      <dgm:spPr/>
      <dgm:t>
        <a:bodyPr/>
        <a:lstStyle/>
        <a:p>
          <a:endParaRPr lang="cs-CZ"/>
        </a:p>
      </dgm:t>
    </dgm:pt>
    <dgm:pt modelId="{7DB95341-F92E-D341-8985-3166C14BCF84}" type="sibTrans" cxnId="{EF11EE36-23A6-864B-92FC-0AFB6A719B9B}">
      <dgm:prSet/>
      <dgm:spPr/>
      <dgm:t>
        <a:bodyPr/>
        <a:lstStyle/>
        <a:p>
          <a:endParaRPr lang="cs-CZ"/>
        </a:p>
      </dgm:t>
    </dgm:pt>
    <dgm:pt modelId="{89C9A472-E783-B143-A44B-5F6240F917F7}">
      <dgm:prSet phldrT="[Text]" custT="1"/>
      <dgm:spPr/>
      <dgm:t>
        <a:bodyPr/>
        <a:lstStyle/>
        <a:p>
          <a:r>
            <a:rPr lang="cs-CZ" sz="1400" dirty="0"/>
            <a:t>PSYCHIATRICKÁ SESTRA</a:t>
          </a:r>
        </a:p>
      </dgm:t>
    </dgm:pt>
    <dgm:pt modelId="{61A2D099-5014-BC48-BFF8-0825B66B3F08}" type="sibTrans" cxnId="{CDA0039E-5DF9-1047-BAA8-F85AEE4E0EC5}">
      <dgm:prSet/>
      <dgm:spPr/>
      <dgm:t>
        <a:bodyPr/>
        <a:lstStyle/>
        <a:p>
          <a:endParaRPr lang="cs-CZ"/>
        </a:p>
      </dgm:t>
    </dgm:pt>
    <dgm:pt modelId="{3A8D6603-80FB-A14A-AA23-3E59CA5B6ADF}" type="parTrans" cxnId="{CDA0039E-5DF9-1047-BAA8-F85AEE4E0EC5}">
      <dgm:prSet/>
      <dgm:spPr/>
      <dgm:t>
        <a:bodyPr/>
        <a:lstStyle/>
        <a:p>
          <a:endParaRPr lang="cs-CZ"/>
        </a:p>
      </dgm:t>
    </dgm:pt>
    <dgm:pt modelId="{FC49CBF2-CC8F-DD44-A37D-1D302465E58B}">
      <dgm:prSet phldrT="[Text]" custT="1"/>
      <dgm:spPr/>
      <dgm:t>
        <a:bodyPr/>
        <a:lstStyle/>
        <a:p>
          <a:r>
            <a:rPr lang="cs-CZ" sz="2000" dirty="0"/>
            <a:t>CDZ</a:t>
          </a:r>
        </a:p>
      </dgm:t>
    </dgm:pt>
    <dgm:pt modelId="{CFAAC4B0-DDD6-0C4D-B7A4-D5DF0FD7D432}" type="sibTrans" cxnId="{D60122C2-666A-9D4A-9C81-A6BE328242D4}">
      <dgm:prSet/>
      <dgm:spPr/>
      <dgm:t>
        <a:bodyPr/>
        <a:lstStyle/>
        <a:p>
          <a:endParaRPr lang="cs-CZ"/>
        </a:p>
      </dgm:t>
    </dgm:pt>
    <dgm:pt modelId="{24B5ACB7-2F90-F341-B88E-A223555FBF54}" type="parTrans" cxnId="{D60122C2-666A-9D4A-9C81-A6BE328242D4}">
      <dgm:prSet/>
      <dgm:spPr/>
      <dgm:t>
        <a:bodyPr/>
        <a:lstStyle/>
        <a:p>
          <a:endParaRPr lang="cs-CZ"/>
        </a:p>
      </dgm:t>
    </dgm:pt>
    <dgm:pt modelId="{2FE40CC1-0C91-8844-B3F6-039D60B796D6}">
      <dgm:prSet custT="1"/>
      <dgm:spPr/>
      <dgm:t>
        <a:bodyPr/>
        <a:lstStyle/>
        <a:p>
          <a:pPr algn="ctr"/>
          <a:r>
            <a:rPr lang="cs-CZ" sz="1800" dirty="0"/>
            <a:t>   ORP</a:t>
          </a:r>
        </a:p>
      </dgm:t>
    </dgm:pt>
    <dgm:pt modelId="{9856650B-1279-7C40-B729-2A25704B055D}" type="parTrans" cxnId="{BC257EC6-31BC-5F4E-832E-A574BDB5B58A}">
      <dgm:prSet/>
      <dgm:spPr/>
      <dgm:t>
        <a:bodyPr/>
        <a:lstStyle/>
        <a:p>
          <a:endParaRPr lang="cs-CZ"/>
        </a:p>
      </dgm:t>
    </dgm:pt>
    <dgm:pt modelId="{1A1A03EA-D2EE-E44A-8048-351DD2A4EC9D}" type="sibTrans" cxnId="{BC257EC6-31BC-5F4E-832E-A574BDB5B58A}">
      <dgm:prSet/>
      <dgm:spPr/>
      <dgm:t>
        <a:bodyPr/>
        <a:lstStyle/>
        <a:p>
          <a:endParaRPr lang="cs-CZ"/>
        </a:p>
      </dgm:t>
    </dgm:pt>
    <dgm:pt modelId="{B89C26F9-E563-144F-A367-AECCDFF1DCEC}">
      <dgm:prSet phldrT="[Text]" custT="1"/>
      <dgm:spPr/>
      <dgm:t>
        <a:bodyPr/>
        <a:lstStyle/>
        <a:p>
          <a:r>
            <a:rPr lang="cs-CZ" sz="1400" dirty="0"/>
            <a:t>SOC. PRACOVNÍK</a:t>
          </a:r>
        </a:p>
      </dgm:t>
    </dgm:pt>
    <dgm:pt modelId="{B882F586-D54E-BC43-9C84-7648DC6A1DD1}" type="parTrans" cxnId="{8F9DED73-B23A-2E48-8CFA-1F02A837A00D}">
      <dgm:prSet/>
      <dgm:spPr/>
      <dgm:t>
        <a:bodyPr/>
        <a:lstStyle/>
        <a:p>
          <a:endParaRPr lang="cs-CZ"/>
        </a:p>
      </dgm:t>
    </dgm:pt>
    <dgm:pt modelId="{7120F7CC-322D-884B-AEB3-EAEC48C89BA9}" type="sibTrans" cxnId="{8F9DED73-B23A-2E48-8CFA-1F02A837A00D}">
      <dgm:prSet/>
      <dgm:spPr/>
      <dgm:t>
        <a:bodyPr/>
        <a:lstStyle/>
        <a:p>
          <a:endParaRPr lang="cs-CZ"/>
        </a:p>
      </dgm:t>
    </dgm:pt>
    <dgm:pt modelId="{9E4E3797-D3E2-4B44-B7B4-A445DBD0E6A1}">
      <dgm:prSet phldrT="[Text]" custT="1"/>
      <dgm:spPr/>
      <dgm:t>
        <a:bodyPr/>
        <a:lstStyle/>
        <a:p>
          <a:r>
            <a:rPr lang="cs-CZ" sz="1400" dirty="0"/>
            <a:t>LÉKAŘ</a:t>
          </a:r>
        </a:p>
      </dgm:t>
    </dgm:pt>
    <dgm:pt modelId="{372312EC-0E14-314C-8820-678275D773AD}" type="parTrans" cxnId="{69D74496-BAA5-0847-9710-5208E04E97A8}">
      <dgm:prSet/>
      <dgm:spPr/>
      <dgm:t>
        <a:bodyPr/>
        <a:lstStyle/>
        <a:p>
          <a:endParaRPr lang="cs-CZ"/>
        </a:p>
      </dgm:t>
    </dgm:pt>
    <dgm:pt modelId="{4EEEDE30-22C1-F44A-A9D8-7D2739176FE4}" type="sibTrans" cxnId="{69D74496-BAA5-0847-9710-5208E04E97A8}">
      <dgm:prSet/>
      <dgm:spPr/>
      <dgm:t>
        <a:bodyPr/>
        <a:lstStyle/>
        <a:p>
          <a:endParaRPr lang="cs-CZ"/>
        </a:p>
      </dgm:t>
    </dgm:pt>
    <dgm:pt modelId="{EDCEBD31-963A-E940-9F75-5ED3156FF99F}">
      <dgm:prSet phldrT="[Text]" custT="1"/>
      <dgm:spPr/>
      <dgm:t>
        <a:bodyPr/>
        <a:lstStyle/>
        <a:p>
          <a:r>
            <a:rPr lang="cs-CZ" sz="1400" dirty="0"/>
            <a:t>PSYCHOLOG</a:t>
          </a:r>
        </a:p>
      </dgm:t>
    </dgm:pt>
    <dgm:pt modelId="{239E58EC-5710-7B43-8545-1159C89EB83C}" type="parTrans" cxnId="{24C89344-650F-774F-BDD3-CDAE7CCED7B6}">
      <dgm:prSet/>
      <dgm:spPr/>
      <dgm:t>
        <a:bodyPr/>
        <a:lstStyle/>
        <a:p>
          <a:endParaRPr lang="cs-CZ"/>
        </a:p>
      </dgm:t>
    </dgm:pt>
    <dgm:pt modelId="{82D7B158-D1A2-4844-BCBF-2B0954300C90}" type="sibTrans" cxnId="{24C89344-650F-774F-BDD3-CDAE7CCED7B6}">
      <dgm:prSet/>
      <dgm:spPr/>
      <dgm:t>
        <a:bodyPr/>
        <a:lstStyle/>
        <a:p>
          <a:endParaRPr lang="cs-CZ"/>
        </a:p>
      </dgm:t>
    </dgm:pt>
    <dgm:pt modelId="{6D46BEE8-CE34-004F-B439-A99B9FAD56D6}">
      <dgm:prSet phldrT="[Text]" custT="1"/>
      <dgm:spPr/>
      <dgm:t>
        <a:bodyPr/>
        <a:lstStyle/>
        <a:p>
          <a:r>
            <a:rPr lang="cs-CZ" sz="1400" dirty="0"/>
            <a:t>PSYCHOLOG</a:t>
          </a:r>
        </a:p>
      </dgm:t>
    </dgm:pt>
    <dgm:pt modelId="{B54AF61B-7F7A-1A48-9C8A-7E3596F712EC}" type="parTrans" cxnId="{1FDA63CA-08D3-8D48-A530-E11FB8BB103B}">
      <dgm:prSet/>
      <dgm:spPr/>
      <dgm:t>
        <a:bodyPr/>
        <a:lstStyle/>
        <a:p>
          <a:endParaRPr lang="cs-CZ"/>
        </a:p>
      </dgm:t>
    </dgm:pt>
    <dgm:pt modelId="{0A8556DE-5D55-C747-9730-558FEA152573}" type="sibTrans" cxnId="{1FDA63CA-08D3-8D48-A530-E11FB8BB103B}">
      <dgm:prSet/>
      <dgm:spPr/>
      <dgm:t>
        <a:bodyPr/>
        <a:lstStyle/>
        <a:p>
          <a:endParaRPr lang="cs-CZ"/>
        </a:p>
      </dgm:t>
    </dgm:pt>
    <dgm:pt modelId="{CD6A070D-093D-9A40-B5CA-6D4A05350AAB}">
      <dgm:prSet phldrT="[Text]" custT="1"/>
      <dgm:spPr/>
      <dgm:t>
        <a:bodyPr/>
        <a:lstStyle/>
        <a:p>
          <a:r>
            <a:rPr lang="cs-CZ" sz="1400" dirty="0"/>
            <a:t>½ LÉKAŘ</a:t>
          </a:r>
        </a:p>
      </dgm:t>
    </dgm:pt>
    <dgm:pt modelId="{59B51360-04E6-9745-A2B7-BD99DBCDCF63}" type="parTrans" cxnId="{A155489B-49B3-3145-9FCD-CDAA7BD1218F}">
      <dgm:prSet/>
      <dgm:spPr/>
      <dgm:t>
        <a:bodyPr/>
        <a:lstStyle/>
        <a:p>
          <a:endParaRPr lang="cs-CZ"/>
        </a:p>
      </dgm:t>
    </dgm:pt>
    <dgm:pt modelId="{F6F81101-ACBF-3D48-9BC9-41EA0385F000}" type="sibTrans" cxnId="{A155489B-49B3-3145-9FCD-CDAA7BD1218F}">
      <dgm:prSet/>
      <dgm:spPr/>
      <dgm:t>
        <a:bodyPr/>
        <a:lstStyle/>
        <a:p>
          <a:endParaRPr lang="cs-CZ"/>
        </a:p>
      </dgm:t>
    </dgm:pt>
    <dgm:pt modelId="{A6A81418-B694-614D-B5CC-CDD417329CE5}">
      <dgm:prSet phldrT="[Text]" custT="1"/>
      <dgm:spPr/>
      <dgm:t>
        <a:bodyPr/>
        <a:lstStyle/>
        <a:p>
          <a:r>
            <a:rPr lang="cs-CZ" sz="1400" dirty="0"/>
            <a:t>PSYCHOLOG</a:t>
          </a:r>
        </a:p>
      </dgm:t>
    </dgm:pt>
    <dgm:pt modelId="{64ADCCED-B036-8345-A21F-13C0CEB50C8D}" type="parTrans" cxnId="{A4D790AE-24F0-2847-A730-250321D59C3F}">
      <dgm:prSet/>
      <dgm:spPr/>
      <dgm:t>
        <a:bodyPr/>
        <a:lstStyle/>
        <a:p>
          <a:endParaRPr lang="cs-CZ"/>
        </a:p>
      </dgm:t>
    </dgm:pt>
    <dgm:pt modelId="{B42BF661-0A14-B948-9DDA-90EB7576A099}" type="sibTrans" cxnId="{A4D790AE-24F0-2847-A730-250321D59C3F}">
      <dgm:prSet/>
      <dgm:spPr/>
      <dgm:t>
        <a:bodyPr/>
        <a:lstStyle/>
        <a:p>
          <a:endParaRPr lang="cs-CZ"/>
        </a:p>
      </dgm:t>
    </dgm:pt>
    <dgm:pt modelId="{A928CA9E-C545-7242-8E60-0686E7B1AD6C}">
      <dgm:prSet phldrT="[Text]" custT="1"/>
      <dgm:spPr/>
      <dgm:t>
        <a:bodyPr/>
        <a:lstStyle/>
        <a:p>
          <a:r>
            <a:rPr lang="cs-CZ" sz="1400" dirty="0"/>
            <a:t>PEER PRACOVNÍK</a:t>
          </a:r>
        </a:p>
      </dgm:t>
    </dgm:pt>
    <dgm:pt modelId="{CB0A52BF-AD25-AC40-B041-DD2126E138F1}" type="parTrans" cxnId="{6BAB06F9-05FD-2843-BC61-CE9870444DC3}">
      <dgm:prSet/>
      <dgm:spPr/>
      <dgm:t>
        <a:bodyPr/>
        <a:lstStyle/>
        <a:p>
          <a:endParaRPr lang="cs-CZ"/>
        </a:p>
      </dgm:t>
    </dgm:pt>
    <dgm:pt modelId="{B68CB585-2EA4-574F-A514-28D9D18A35C6}" type="sibTrans" cxnId="{6BAB06F9-05FD-2843-BC61-CE9870444DC3}">
      <dgm:prSet/>
      <dgm:spPr/>
      <dgm:t>
        <a:bodyPr/>
        <a:lstStyle/>
        <a:p>
          <a:endParaRPr lang="cs-CZ"/>
        </a:p>
      </dgm:t>
    </dgm:pt>
    <dgm:pt modelId="{93E2497C-4F97-AE4F-9B8E-FACF2DC9E174}">
      <dgm:prSet phldrT="[Text]" custT="1"/>
      <dgm:spPr/>
      <dgm:t>
        <a:bodyPr/>
        <a:lstStyle/>
        <a:p>
          <a:r>
            <a:rPr lang="cs-CZ" sz="1400" dirty="0"/>
            <a:t>PEER PRACOVNÍK</a:t>
          </a:r>
        </a:p>
      </dgm:t>
    </dgm:pt>
    <dgm:pt modelId="{58E0600A-CDF1-8F48-93CF-1594E068B13D}" type="parTrans" cxnId="{3FB5D3A2-BC51-CE4D-B228-9279235D7291}">
      <dgm:prSet/>
      <dgm:spPr/>
      <dgm:t>
        <a:bodyPr/>
        <a:lstStyle/>
        <a:p>
          <a:endParaRPr lang="cs-CZ"/>
        </a:p>
      </dgm:t>
    </dgm:pt>
    <dgm:pt modelId="{67338B68-7A6A-794A-B3C4-AD3E7D18FF17}" type="sibTrans" cxnId="{3FB5D3A2-BC51-CE4D-B228-9279235D7291}">
      <dgm:prSet/>
      <dgm:spPr/>
      <dgm:t>
        <a:bodyPr/>
        <a:lstStyle/>
        <a:p>
          <a:endParaRPr lang="cs-CZ"/>
        </a:p>
      </dgm:t>
    </dgm:pt>
    <dgm:pt modelId="{16448491-7E2E-D641-BC3A-5B0839A6DCE5}" type="pres">
      <dgm:prSet presAssocID="{47DF764F-3CCC-3B44-91D3-0C20FBBA78D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cs-CZ"/>
        </a:p>
      </dgm:t>
    </dgm:pt>
    <dgm:pt modelId="{DE9FD2DB-179A-5C4C-A3F5-B452E3347CE3}" type="pres">
      <dgm:prSet presAssocID="{FC49CBF2-CC8F-DD44-A37D-1D302465E58B}" presName="composite" presStyleCnt="0"/>
      <dgm:spPr/>
    </dgm:pt>
    <dgm:pt modelId="{64B2F926-0D55-7943-BB1C-EDE1AD7F197A}" type="pres">
      <dgm:prSet presAssocID="{FC49CBF2-CC8F-DD44-A37D-1D302465E58B}" presName="bentUpArrow1" presStyleLbl="alignImgPlace1" presStyleIdx="0" presStyleCnt="3" custLinFactNeighborX="8819" custLinFactNeighborY="705"/>
      <dgm:spPr/>
    </dgm:pt>
    <dgm:pt modelId="{A0295F1A-0F88-FB41-8F5F-912DF35AC512}" type="pres">
      <dgm:prSet presAssocID="{FC49CBF2-CC8F-DD44-A37D-1D302465E58B}" presName="ParentText" presStyleLbl="node1" presStyleIdx="0" presStyleCnt="4" custScaleX="114883" custScaleY="10466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BBF7E0E-2EB7-4241-AF76-A58EC739B402}" type="pres">
      <dgm:prSet presAssocID="{FC49CBF2-CC8F-DD44-A37D-1D302465E58B}" presName="ChildText" presStyleLbl="revTx" presStyleIdx="0" presStyleCnt="3" custScaleX="195385" custScaleY="122491" custLinFactNeighborX="71298" custLinFactNeighborY="35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DFC22F7-675B-FC43-9A63-9E330048112D}" type="pres">
      <dgm:prSet presAssocID="{CFAAC4B0-DDD6-0C4D-B7A4-D5DF0FD7D432}" presName="sibTrans" presStyleCnt="0"/>
      <dgm:spPr/>
    </dgm:pt>
    <dgm:pt modelId="{C2E039F5-56DB-804D-8A67-786D4C48F782}" type="pres">
      <dgm:prSet presAssocID="{E8A2ADFD-2EED-CE47-8A9A-A1EA4F7471E5}" presName="composite" presStyleCnt="0"/>
      <dgm:spPr/>
    </dgm:pt>
    <dgm:pt modelId="{368D1EF8-1658-1C4A-95B8-6C57B5FA2066}" type="pres">
      <dgm:prSet presAssocID="{E8A2ADFD-2EED-CE47-8A9A-A1EA4F7471E5}" presName="bentUpArrow1" presStyleLbl="alignImgPlace1" presStyleIdx="1" presStyleCnt="3"/>
      <dgm:spPr/>
    </dgm:pt>
    <dgm:pt modelId="{17C22289-0AB8-F948-9200-A722005FDFA4}" type="pres">
      <dgm:prSet presAssocID="{E8A2ADFD-2EED-CE47-8A9A-A1EA4F7471E5}" presName="ParentText" presStyleLbl="node1" presStyleIdx="1" presStyleCnt="4" custScaleX="119969" custLinFactNeighborX="-4278" custLinFactNeighborY="-349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3DB6131-4921-5243-9D0E-5D3297290CE4}" type="pres">
      <dgm:prSet presAssocID="{E8A2ADFD-2EED-CE47-8A9A-A1EA4F7471E5}" presName="ChildText" presStyleLbl="revTx" presStyleIdx="1" presStyleCnt="3" custScaleX="164301" custScaleY="99297" custLinFactNeighborX="53680" custLinFactNeighborY="-40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FECFE22-E98B-4C4F-9C56-8C66E29816F6}" type="pres">
      <dgm:prSet presAssocID="{9B717B26-4778-6449-86FB-CBA16572C87B}" presName="sibTrans" presStyleCnt="0"/>
      <dgm:spPr/>
    </dgm:pt>
    <dgm:pt modelId="{827E06CE-AF9F-8345-9E3C-1D7FCE7A7E39}" type="pres">
      <dgm:prSet presAssocID="{BE9A721C-D2AB-524E-A7B9-847F5E07401C}" presName="composite" presStyleCnt="0"/>
      <dgm:spPr/>
    </dgm:pt>
    <dgm:pt modelId="{63F125A6-E920-EA4C-AA59-C3B8E1171295}" type="pres">
      <dgm:prSet presAssocID="{BE9A721C-D2AB-524E-A7B9-847F5E07401C}" presName="bentUpArrow1" presStyleLbl="alignImgPlace1" presStyleIdx="2" presStyleCnt="3"/>
      <dgm:spPr/>
    </dgm:pt>
    <dgm:pt modelId="{CB9008A6-9D64-7C40-88FD-C71DB2D43F57}" type="pres">
      <dgm:prSet presAssocID="{BE9A721C-D2AB-524E-A7B9-847F5E07401C}" presName="ParentText" presStyleLbl="node1" presStyleIdx="2" presStyleCnt="4" custScaleX="110838" custScaleY="9675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97A2CED-245A-ED49-B24D-452AFF5FE1AB}" type="pres">
      <dgm:prSet presAssocID="{BE9A721C-D2AB-524E-A7B9-847F5E07401C}" presName="ChildText" presStyleLbl="revTx" presStyleIdx="2" presStyleCnt="3" custScaleX="151702" custScaleY="107292" custLinFactNeighborX="37487" custLinFactNeighborY="1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3CD896A-8BF4-9A48-A5AA-BC2D581ACA24}" type="pres">
      <dgm:prSet presAssocID="{C95D2168-8039-2942-97FA-5CE04633BF7B}" presName="sibTrans" presStyleCnt="0"/>
      <dgm:spPr/>
    </dgm:pt>
    <dgm:pt modelId="{590BD1D2-5E2A-2940-A027-12D4EF5365C4}" type="pres">
      <dgm:prSet presAssocID="{2FE40CC1-0C91-8844-B3F6-039D60B796D6}" presName="composite" presStyleCnt="0"/>
      <dgm:spPr/>
    </dgm:pt>
    <dgm:pt modelId="{6D29ABBB-938B-9A46-A2A3-3375373904F8}" type="pres">
      <dgm:prSet presAssocID="{2FE40CC1-0C91-8844-B3F6-039D60B796D6}" presName="ParentText" presStyleLbl="node1" presStyleIdx="3" presStyleCnt="4" custScaleX="119028" custScaleY="108250" custLinFactNeighborX="15829" custLinFactNeighborY="132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6286862-A25A-854C-AC5A-56ADCFFD6F8D}" type="presOf" srcId="{E8A2ADFD-2EED-CE47-8A9A-A1EA4F7471E5}" destId="{17C22289-0AB8-F948-9200-A722005FDFA4}" srcOrd="0" destOrd="0" presId="urn:microsoft.com/office/officeart/2005/8/layout/StepDownProcess"/>
    <dgm:cxn modelId="{B9D6817C-BB35-D240-BA94-8F6A40D597ED}" type="presOf" srcId="{CD6A070D-093D-9A40-B5CA-6D4A05350AAB}" destId="{63DB6131-4921-5243-9D0E-5D3297290CE4}" srcOrd="0" destOrd="2" presId="urn:microsoft.com/office/officeart/2005/8/layout/StepDownProcess"/>
    <dgm:cxn modelId="{03C0B0D0-06BF-2D47-96CD-112BAC9F3FCC}" type="presOf" srcId="{9E4E3797-D3E2-4B44-B7B4-A445DBD0E6A1}" destId="{EBBF7E0E-2EB7-4241-AF76-A58EC739B402}" srcOrd="0" destOrd="2" presId="urn:microsoft.com/office/officeart/2005/8/layout/StepDownProcess"/>
    <dgm:cxn modelId="{5D954BAD-E6F3-6740-9D1B-6C8C5D415A37}" type="presOf" srcId="{B89C26F9-E563-144F-A367-AECCDFF1DCEC}" destId="{EBBF7E0E-2EB7-4241-AF76-A58EC739B402}" srcOrd="0" destOrd="1" presId="urn:microsoft.com/office/officeart/2005/8/layout/StepDownProcess"/>
    <dgm:cxn modelId="{69D74496-BAA5-0847-9710-5208E04E97A8}" srcId="{FC49CBF2-CC8F-DD44-A37D-1D302465E58B}" destId="{9E4E3797-D3E2-4B44-B7B4-A445DBD0E6A1}" srcOrd="2" destOrd="0" parTransId="{372312EC-0E14-314C-8820-678275D773AD}" sibTransId="{4EEEDE30-22C1-F44A-A9D8-7D2739176FE4}"/>
    <dgm:cxn modelId="{3FB5D3A2-BC51-CE4D-B228-9279235D7291}" srcId="{E8A2ADFD-2EED-CE47-8A9A-A1EA4F7471E5}" destId="{93E2497C-4F97-AE4F-9B8E-FACF2DC9E174}" srcOrd="3" destOrd="0" parTransId="{58E0600A-CDF1-8F48-93CF-1594E068B13D}" sibTransId="{67338B68-7A6A-794A-B3C4-AD3E7D18FF17}"/>
    <dgm:cxn modelId="{D60122C2-666A-9D4A-9C81-A6BE328242D4}" srcId="{47DF764F-3CCC-3B44-91D3-0C20FBBA78D6}" destId="{FC49CBF2-CC8F-DD44-A37D-1D302465E58B}" srcOrd="0" destOrd="0" parTransId="{24B5ACB7-2F90-F341-B88E-A223555FBF54}" sibTransId="{CFAAC4B0-DDD6-0C4D-B7A4-D5DF0FD7D432}"/>
    <dgm:cxn modelId="{BC257EC6-31BC-5F4E-832E-A574BDB5B58A}" srcId="{47DF764F-3CCC-3B44-91D3-0C20FBBA78D6}" destId="{2FE40CC1-0C91-8844-B3F6-039D60B796D6}" srcOrd="3" destOrd="0" parTransId="{9856650B-1279-7C40-B729-2A25704B055D}" sibTransId="{1A1A03EA-D2EE-E44A-8048-351DD2A4EC9D}"/>
    <dgm:cxn modelId="{CDA0039E-5DF9-1047-BAA8-F85AEE4E0EC5}" srcId="{FC49CBF2-CC8F-DD44-A37D-1D302465E58B}" destId="{89C9A472-E783-B143-A44B-5F6240F917F7}" srcOrd="0" destOrd="0" parTransId="{3A8D6603-80FB-A14A-AA23-3E59CA5B6ADF}" sibTransId="{61A2D099-5014-BC48-BFF8-0825B66B3F08}"/>
    <dgm:cxn modelId="{2A6C5F87-7CF3-EB45-990A-A8F6DB2F3F11}" type="presOf" srcId="{6A3FA3B4-BAFD-EF44-A3B5-2390CB739894}" destId="{397A2CED-245A-ED49-B24D-452AFF5FE1AB}" srcOrd="0" destOrd="0" presId="urn:microsoft.com/office/officeart/2005/8/layout/StepDownProcess"/>
    <dgm:cxn modelId="{1FDA63CA-08D3-8D48-A530-E11FB8BB103B}" srcId="{E8A2ADFD-2EED-CE47-8A9A-A1EA4F7471E5}" destId="{6D46BEE8-CE34-004F-B439-A99B9FAD56D6}" srcOrd="1" destOrd="0" parTransId="{B54AF61B-7F7A-1A48-9C8A-7E3596F712EC}" sibTransId="{0A8556DE-5D55-C747-9730-558FEA152573}"/>
    <dgm:cxn modelId="{D200041C-A4C7-B848-BA46-2A3289B1ED6E}" type="presOf" srcId="{47DF764F-3CCC-3B44-91D3-0C20FBBA78D6}" destId="{16448491-7E2E-D641-BC3A-5B0839A6DCE5}" srcOrd="0" destOrd="0" presId="urn:microsoft.com/office/officeart/2005/8/layout/StepDownProcess"/>
    <dgm:cxn modelId="{7D36B370-5922-744A-B661-1ECDA18001CD}" type="presOf" srcId="{6D46BEE8-CE34-004F-B439-A99B9FAD56D6}" destId="{63DB6131-4921-5243-9D0E-5D3297290CE4}" srcOrd="0" destOrd="1" presId="urn:microsoft.com/office/officeart/2005/8/layout/StepDownProcess"/>
    <dgm:cxn modelId="{8405FA8C-2592-4442-9D08-827FFC139602}" type="presOf" srcId="{A6A81418-B694-614D-B5CC-CDD417329CE5}" destId="{397A2CED-245A-ED49-B24D-452AFF5FE1AB}" srcOrd="0" destOrd="1" presId="urn:microsoft.com/office/officeart/2005/8/layout/StepDownProcess"/>
    <dgm:cxn modelId="{76DE6E04-E95D-E347-B17C-A1377B63325B}" srcId="{E8A2ADFD-2EED-CE47-8A9A-A1EA4F7471E5}" destId="{A134CEAB-DF3C-BF47-895A-04B2B6CC13A5}" srcOrd="0" destOrd="0" parTransId="{68F9787A-B31D-8349-AFDD-F8627598C979}" sibTransId="{93C712A7-D2C7-6F47-B836-E1671CF64F71}"/>
    <dgm:cxn modelId="{7E3B36A9-01CD-5544-9C70-9AE6E82F3639}" type="presOf" srcId="{FC49CBF2-CC8F-DD44-A37D-1D302465E58B}" destId="{A0295F1A-0F88-FB41-8F5F-912DF35AC512}" srcOrd="0" destOrd="0" presId="urn:microsoft.com/office/officeart/2005/8/layout/StepDownProcess"/>
    <dgm:cxn modelId="{8F9DED73-B23A-2E48-8CFA-1F02A837A00D}" srcId="{FC49CBF2-CC8F-DD44-A37D-1D302465E58B}" destId="{B89C26F9-E563-144F-A367-AECCDFF1DCEC}" srcOrd="1" destOrd="0" parTransId="{B882F586-D54E-BC43-9C84-7648DC6A1DD1}" sibTransId="{7120F7CC-322D-884B-AEB3-EAEC48C89BA9}"/>
    <dgm:cxn modelId="{08F92EC2-800F-AF4D-A9EA-A215711A30DE}" type="presOf" srcId="{89C9A472-E783-B143-A44B-5F6240F917F7}" destId="{EBBF7E0E-2EB7-4241-AF76-A58EC739B402}" srcOrd="0" destOrd="0" presId="urn:microsoft.com/office/officeart/2005/8/layout/StepDownProcess"/>
    <dgm:cxn modelId="{53692F43-5B91-BF49-9230-CBE2C4F86B83}" type="presOf" srcId="{2FE40CC1-0C91-8844-B3F6-039D60B796D6}" destId="{6D29ABBB-938B-9A46-A2A3-3375373904F8}" srcOrd="0" destOrd="0" presId="urn:microsoft.com/office/officeart/2005/8/layout/StepDownProcess"/>
    <dgm:cxn modelId="{2278D6E7-BDEF-1546-BAE9-B95A21F4748B}" type="presOf" srcId="{BE9A721C-D2AB-524E-A7B9-847F5E07401C}" destId="{CB9008A6-9D64-7C40-88FD-C71DB2D43F57}" srcOrd="0" destOrd="0" presId="urn:microsoft.com/office/officeart/2005/8/layout/StepDownProcess"/>
    <dgm:cxn modelId="{A4D790AE-24F0-2847-A730-250321D59C3F}" srcId="{BE9A721C-D2AB-524E-A7B9-847F5E07401C}" destId="{A6A81418-B694-614D-B5CC-CDD417329CE5}" srcOrd="1" destOrd="0" parTransId="{64ADCCED-B036-8345-A21F-13C0CEB50C8D}" sibTransId="{B42BF661-0A14-B948-9DDA-90EB7576A099}"/>
    <dgm:cxn modelId="{E7A93962-E96E-644B-A586-65D14A850549}" type="presOf" srcId="{93E2497C-4F97-AE4F-9B8E-FACF2DC9E174}" destId="{63DB6131-4921-5243-9D0E-5D3297290CE4}" srcOrd="0" destOrd="3" presId="urn:microsoft.com/office/officeart/2005/8/layout/StepDownProcess"/>
    <dgm:cxn modelId="{6BAB06F9-05FD-2843-BC61-CE9870444DC3}" srcId="{FC49CBF2-CC8F-DD44-A37D-1D302465E58B}" destId="{A928CA9E-C545-7242-8E60-0686E7B1AD6C}" srcOrd="4" destOrd="0" parTransId="{CB0A52BF-AD25-AC40-B041-DD2126E138F1}" sibTransId="{B68CB585-2EA4-574F-A514-28D9D18A35C6}"/>
    <dgm:cxn modelId="{078503BE-A096-B44E-ACED-81FED16E21AD}" srcId="{47DF764F-3CCC-3B44-91D3-0C20FBBA78D6}" destId="{E8A2ADFD-2EED-CE47-8A9A-A1EA4F7471E5}" srcOrd="1" destOrd="0" parTransId="{4982943A-0E5B-C241-81E7-0FAC88081D51}" sibTransId="{9B717B26-4778-6449-86FB-CBA16572C87B}"/>
    <dgm:cxn modelId="{B60B9C9D-330C-FF46-BA14-A58F0CADF58B}" type="presOf" srcId="{EDCEBD31-963A-E940-9F75-5ED3156FF99F}" destId="{EBBF7E0E-2EB7-4241-AF76-A58EC739B402}" srcOrd="0" destOrd="3" presId="urn:microsoft.com/office/officeart/2005/8/layout/StepDownProcess"/>
    <dgm:cxn modelId="{A6A64E45-7064-DF40-86E2-EA7084E62FE6}" srcId="{47DF764F-3CCC-3B44-91D3-0C20FBBA78D6}" destId="{BE9A721C-D2AB-524E-A7B9-847F5E07401C}" srcOrd="2" destOrd="0" parTransId="{A4D1C964-968B-DD49-9C8E-8C158BA06D54}" sibTransId="{C95D2168-8039-2942-97FA-5CE04633BF7B}"/>
    <dgm:cxn modelId="{0365EDB8-E378-6D44-9208-EB77C256C9BD}" type="presOf" srcId="{A928CA9E-C545-7242-8E60-0686E7B1AD6C}" destId="{EBBF7E0E-2EB7-4241-AF76-A58EC739B402}" srcOrd="0" destOrd="4" presId="urn:microsoft.com/office/officeart/2005/8/layout/StepDownProcess"/>
    <dgm:cxn modelId="{24C89344-650F-774F-BDD3-CDAE7CCED7B6}" srcId="{FC49CBF2-CC8F-DD44-A37D-1D302465E58B}" destId="{EDCEBD31-963A-E940-9F75-5ED3156FF99F}" srcOrd="3" destOrd="0" parTransId="{239E58EC-5710-7B43-8545-1159C89EB83C}" sibTransId="{82D7B158-D1A2-4844-BCBF-2B0954300C90}"/>
    <dgm:cxn modelId="{BABDE482-5862-6D47-BC5D-51C80A39F1AE}" type="presOf" srcId="{A134CEAB-DF3C-BF47-895A-04B2B6CC13A5}" destId="{63DB6131-4921-5243-9D0E-5D3297290CE4}" srcOrd="0" destOrd="0" presId="urn:microsoft.com/office/officeart/2005/8/layout/StepDownProcess"/>
    <dgm:cxn modelId="{EF11EE36-23A6-864B-92FC-0AFB6A719B9B}" srcId="{BE9A721C-D2AB-524E-A7B9-847F5E07401C}" destId="{6A3FA3B4-BAFD-EF44-A3B5-2390CB739894}" srcOrd="0" destOrd="0" parTransId="{EE5A9C6B-E97B-5342-B8CB-EC341EF4C4E5}" sibTransId="{7DB95341-F92E-D341-8985-3166C14BCF84}"/>
    <dgm:cxn modelId="{A155489B-49B3-3145-9FCD-CDAA7BD1218F}" srcId="{E8A2ADFD-2EED-CE47-8A9A-A1EA4F7471E5}" destId="{CD6A070D-093D-9A40-B5CA-6D4A05350AAB}" srcOrd="2" destOrd="0" parTransId="{59B51360-04E6-9745-A2B7-BD99DBCDCF63}" sibTransId="{F6F81101-ACBF-3D48-9BC9-41EA0385F000}"/>
    <dgm:cxn modelId="{18F03B4A-BFC2-CD43-BD3F-A1ED9C55672D}" type="presParOf" srcId="{16448491-7E2E-D641-BC3A-5B0839A6DCE5}" destId="{DE9FD2DB-179A-5C4C-A3F5-B452E3347CE3}" srcOrd="0" destOrd="0" presId="urn:microsoft.com/office/officeart/2005/8/layout/StepDownProcess"/>
    <dgm:cxn modelId="{3B7185FD-BE1E-744C-9E98-0468ECC98447}" type="presParOf" srcId="{DE9FD2DB-179A-5C4C-A3F5-B452E3347CE3}" destId="{64B2F926-0D55-7943-BB1C-EDE1AD7F197A}" srcOrd="0" destOrd="0" presId="urn:microsoft.com/office/officeart/2005/8/layout/StepDownProcess"/>
    <dgm:cxn modelId="{2D09F08A-FCAC-F741-BD56-328068D35284}" type="presParOf" srcId="{DE9FD2DB-179A-5C4C-A3F5-B452E3347CE3}" destId="{A0295F1A-0F88-FB41-8F5F-912DF35AC512}" srcOrd="1" destOrd="0" presId="urn:microsoft.com/office/officeart/2005/8/layout/StepDownProcess"/>
    <dgm:cxn modelId="{E66DAAC4-BEF2-DA40-B3BF-8FFF6986F6C2}" type="presParOf" srcId="{DE9FD2DB-179A-5C4C-A3F5-B452E3347CE3}" destId="{EBBF7E0E-2EB7-4241-AF76-A58EC739B402}" srcOrd="2" destOrd="0" presId="urn:microsoft.com/office/officeart/2005/8/layout/StepDownProcess"/>
    <dgm:cxn modelId="{5DD85EA3-4FF3-CE47-8B15-B42F78FFC440}" type="presParOf" srcId="{16448491-7E2E-D641-BC3A-5B0839A6DCE5}" destId="{8DFC22F7-675B-FC43-9A63-9E330048112D}" srcOrd="1" destOrd="0" presId="urn:microsoft.com/office/officeart/2005/8/layout/StepDownProcess"/>
    <dgm:cxn modelId="{0DE534A6-4D9B-0C47-BD25-D645204A6A31}" type="presParOf" srcId="{16448491-7E2E-D641-BC3A-5B0839A6DCE5}" destId="{C2E039F5-56DB-804D-8A67-786D4C48F782}" srcOrd="2" destOrd="0" presId="urn:microsoft.com/office/officeart/2005/8/layout/StepDownProcess"/>
    <dgm:cxn modelId="{5AF79ABA-5F8A-5D48-A0A4-DAB6E0557E33}" type="presParOf" srcId="{C2E039F5-56DB-804D-8A67-786D4C48F782}" destId="{368D1EF8-1658-1C4A-95B8-6C57B5FA2066}" srcOrd="0" destOrd="0" presId="urn:microsoft.com/office/officeart/2005/8/layout/StepDownProcess"/>
    <dgm:cxn modelId="{8A3D165C-D82D-E741-B64D-4B4520E3908B}" type="presParOf" srcId="{C2E039F5-56DB-804D-8A67-786D4C48F782}" destId="{17C22289-0AB8-F948-9200-A722005FDFA4}" srcOrd="1" destOrd="0" presId="urn:microsoft.com/office/officeart/2005/8/layout/StepDownProcess"/>
    <dgm:cxn modelId="{ED5E583F-57BE-8648-AACE-289E1FDF2937}" type="presParOf" srcId="{C2E039F5-56DB-804D-8A67-786D4C48F782}" destId="{63DB6131-4921-5243-9D0E-5D3297290CE4}" srcOrd="2" destOrd="0" presId="urn:microsoft.com/office/officeart/2005/8/layout/StepDownProcess"/>
    <dgm:cxn modelId="{1019B4F0-9D34-1F48-B20F-99B862626BF2}" type="presParOf" srcId="{16448491-7E2E-D641-BC3A-5B0839A6DCE5}" destId="{CFECFE22-E98B-4C4F-9C56-8C66E29816F6}" srcOrd="3" destOrd="0" presId="urn:microsoft.com/office/officeart/2005/8/layout/StepDownProcess"/>
    <dgm:cxn modelId="{7B52B38F-37D1-344F-90F0-4A785C95AD16}" type="presParOf" srcId="{16448491-7E2E-D641-BC3A-5B0839A6DCE5}" destId="{827E06CE-AF9F-8345-9E3C-1D7FCE7A7E39}" srcOrd="4" destOrd="0" presId="urn:microsoft.com/office/officeart/2005/8/layout/StepDownProcess"/>
    <dgm:cxn modelId="{7806B393-4A3C-0C4C-BFEA-CAE87DBEA560}" type="presParOf" srcId="{827E06CE-AF9F-8345-9E3C-1D7FCE7A7E39}" destId="{63F125A6-E920-EA4C-AA59-C3B8E1171295}" srcOrd="0" destOrd="0" presId="urn:microsoft.com/office/officeart/2005/8/layout/StepDownProcess"/>
    <dgm:cxn modelId="{807B03A0-DF06-424C-8E25-DA94E80C9585}" type="presParOf" srcId="{827E06CE-AF9F-8345-9E3C-1D7FCE7A7E39}" destId="{CB9008A6-9D64-7C40-88FD-C71DB2D43F57}" srcOrd="1" destOrd="0" presId="urn:microsoft.com/office/officeart/2005/8/layout/StepDownProcess"/>
    <dgm:cxn modelId="{B08C4361-4D03-A945-AA63-7CE2FF89CB34}" type="presParOf" srcId="{827E06CE-AF9F-8345-9E3C-1D7FCE7A7E39}" destId="{397A2CED-245A-ED49-B24D-452AFF5FE1AB}" srcOrd="2" destOrd="0" presId="urn:microsoft.com/office/officeart/2005/8/layout/StepDownProcess"/>
    <dgm:cxn modelId="{AB9A4AFE-B01C-064C-B44A-A87EED439C55}" type="presParOf" srcId="{16448491-7E2E-D641-BC3A-5B0839A6DCE5}" destId="{D3CD896A-8BF4-9A48-A5AA-BC2D581ACA24}" srcOrd="5" destOrd="0" presId="urn:microsoft.com/office/officeart/2005/8/layout/StepDownProcess"/>
    <dgm:cxn modelId="{219F8D0A-2142-CA40-97D7-0652990CFAC3}" type="presParOf" srcId="{16448491-7E2E-D641-BC3A-5B0839A6DCE5}" destId="{590BD1D2-5E2A-2940-A027-12D4EF5365C4}" srcOrd="6" destOrd="0" presId="urn:microsoft.com/office/officeart/2005/8/layout/StepDownProcess"/>
    <dgm:cxn modelId="{3AFA2A47-18B3-EB46-912F-262707A7DEBE}" type="presParOf" srcId="{590BD1D2-5E2A-2940-A027-12D4EF5365C4}" destId="{6D29ABBB-938B-9A46-A2A3-3375373904F8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FB2723-7F31-EB4F-AABE-9BB28FB3436E}">
      <dsp:nvSpPr>
        <dsp:cNvPr id="0" name=""/>
        <dsp:cNvSpPr/>
      </dsp:nvSpPr>
      <dsp:spPr>
        <a:xfrm>
          <a:off x="0" y="0"/>
          <a:ext cx="4244518" cy="2366098"/>
        </a:xfrm>
        <a:prstGeom prst="cloud">
          <a:avLst/>
        </a:prstGeom>
        <a:solidFill>
          <a:schemeClr val="tx2">
            <a:lumMod val="75000"/>
            <a:lumOff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/>
            <a:t>NAVAZOVÁNÍ</a:t>
          </a:r>
        </a:p>
      </dsp:txBody>
      <dsp:txXfrm>
        <a:off x="584997" y="357325"/>
        <a:ext cx="2772692" cy="1541797"/>
      </dsp:txXfrm>
    </dsp:sp>
    <dsp:sp modelId="{CD101103-99D5-5143-9C34-8DF195741D99}">
      <dsp:nvSpPr>
        <dsp:cNvPr id="0" name=""/>
        <dsp:cNvSpPr/>
      </dsp:nvSpPr>
      <dsp:spPr>
        <a:xfrm>
          <a:off x="1303019" y="2496937"/>
          <a:ext cx="1133320" cy="1133320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>
        <a:off x="1453241" y="2930319"/>
        <a:ext cx="832876" cy="266556"/>
      </dsp:txXfrm>
    </dsp:sp>
    <dsp:sp modelId="{4A8F93A0-6678-AC42-A022-8C2E36FF5961}">
      <dsp:nvSpPr>
        <dsp:cNvPr id="0" name=""/>
        <dsp:cNvSpPr/>
      </dsp:nvSpPr>
      <dsp:spPr>
        <a:xfrm>
          <a:off x="0" y="3774234"/>
          <a:ext cx="4191213" cy="2628462"/>
        </a:xfrm>
        <a:prstGeom prst="cloud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/>
            <a:t>STATISTIKA</a:t>
          </a:r>
        </a:p>
      </dsp:txBody>
      <dsp:txXfrm>
        <a:off x="577650" y="4171180"/>
        <a:ext cx="2737871" cy="1712760"/>
      </dsp:txXfrm>
    </dsp:sp>
    <dsp:sp modelId="{68865E16-533A-DA4E-B456-0EF0567CD6BF}">
      <dsp:nvSpPr>
        <dsp:cNvPr id="0" name=""/>
        <dsp:cNvSpPr/>
      </dsp:nvSpPr>
      <dsp:spPr>
        <a:xfrm rot="24891">
          <a:off x="4384716" y="2898275"/>
          <a:ext cx="906476" cy="7268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300" kern="1200"/>
        </a:p>
      </dsp:txBody>
      <dsp:txXfrm>
        <a:off x="4384719" y="3042864"/>
        <a:ext cx="688410" cy="436132"/>
      </dsp:txXfrm>
    </dsp:sp>
    <dsp:sp modelId="{9847D4A1-7E56-0B4A-AF87-0BFC3513F17F}">
      <dsp:nvSpPr>
        <dsp:cNvPr id="0" name=""/>
        <dsp:cNvSpPr/>
      </dsp:nvSpPr>
      <dsp:spPr>
        <a:xfrm>
          <a:off x="5954755" y="1289246"/>
          <a:ext cx="3908000" cy="3908000"/>
        </a:xfrm>
        <a:prstGeom prst="ellipse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/>
            <a:t>KVALITA</a:t>
          </a:r>
        </a:p>
      </dsp:txBody>
      <dsp:txXfrm>
        <a:off x="6527068" y="1861559"/>
        <a:ext cx="2763374" cy="27633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B2F926-0D55-7943-BB1C-EDE1AD7F197A}">
      <dsp:nvSpPr>
        <dsp:cNvPr id="0" name=""/>
        <dsp:cNvSpPr/>
      </dsp:nvSpPr>
      <dsp:spPr>
        <a:xfrm rot="5400000">
          <a:off x="1453585" y="1148572"/>
          <a:ext cx="978016" cy="111343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295F1A-0F88-FB41-8F5F-912DF35AC512}">
      <dsp:nvSpPr>
        <dsp:cNvPr id="0" name=""/>
        <dsp:cNvSpPr/>
      </dsp:nvSpPr>
      <dsp:spPr>
        <a:xfrm>
          <a:off x="973759" y="30640"/>
          <a:ext cx="1891438" cy="120620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/>
            <a:t>CDZ</a:t>
          </a:r>
        </a:p>
      </dsp:txBody>
      <dsp:txXfrm>
        <a:off x="1032652" y="89533"/>
        <a:ext cx="1773652" cy="1088416"/>
      </dsp:txXfrm>
    </dsp:sp>
    <dsp:sp modelId="{EBBF7E0E-2EB7-4241-AF76-A58EC739B402}">
      <dsp:nvSpPr>
        <dsp:cNvPr id="0" name=""/>
        <dsp:cNvSpPr/>
      </dsp:nvSpPr>
      <dsp:spPr>
        <a:xfrm>
          <a:off x="3025342" y="95906"/>
          <a:ext cx="2339613" cy="1140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/>
            <a:t>PSYCHIATRICKÁ SESTRA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/>
            <a:t>SOC. PRACOVNÍK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/>
            <a:t>LÉKAŘ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/>
            <a:t>PSYCHOLOG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/>
            <a:t>PEER PRACOVNÍK</a:t>
          </a:r>
        </a:p>
      </dsp:txBody>
      <dsp:txXfrm>
        <a:off x="3025342" y="95906"/>
        <a:ext cx="2339613" cy="1140935"/>
      </dsp:txXfrm>
    </dsp:sp>
    <dsp:sp modelId="{368D1EF8-1658-1C4A-95B8-6C57B5FA2066}">
      <dsp:nvSpPr>
        <dsp:cNvPr id="0" name=""/>
        <dsp:cNvSpPr/>
      </dsp:nvSpPr>
      <dsp:spPr>
        <a:xfrm rot="5400000">
          <a:off x="3095234" y="2436236"/>
          <a:ext cx="978016" cy="111343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C22289-0AB8-F948-9200-A722005FDFA4}">
      <dsp:nvSpPr>
        <dsp:cNvPr id="0" name=""/>
        <dsp:cNvSpPr/>
      </dsp:nvSpPr>
      <dsp:spPr>
        <a:xfrm>
          <a:off x="2601300" y="1311773"/>
          <a:ext cx="1975175" cy="1152429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/>
            <a:t>ADIKTOLOGIE</a:t>
          </a:r>
        </a:p>
      </dsp:txBody>
      <dsp:txXfrm>
        <a:off x="2657567" y="1368040"/>
        <a:ext cx="1862641" cy="1039895"/>
      </dsp:txXfrm>
    </dsp:sp>
    <dsp:sp modelId="{63DB6131-4921-5243-9D0E-5D3297290CE4}">
      <dsp:nvSpPr>
        <dsp:cNvPr id="0" name=""/>
        <dsp:cNvSpPr/>
      </dsp:nvSpPr>
      <dsp:spPr>
        <a:xfrm>
          <a:off x="4740326" y="1427173"/>
          <a:ext cx="1967402" cy="9248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/>
            <a:t>SOC. PRACOVNÍK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/>
            <a:t>PSYCHOLOG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/>
            <a:t>½ LÉKAŘ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/>
            <a:t>PEER PRACOVNÍK</a:t>
          </a:r>
        </a:p>
      </dsp:txBody>
      <dsp:txXfrm>
        <a:off x="4740326" y="1427173"/>
        <a:ext cx="1967402" cy="924896"/>
      </dsp:txXfrm>
    </dsp:sp>
    <dsp:sp modelId="{63F125A6-E920-EA4C-AA59-C3B8E1171295}">
      <dsp:nvSpPr>
        <dsp:cNvPr id="0" name=""/>
        <dsp:cNvSpPr/>
      </dsp:nvSpPr>
      <dsp:spPr>
        <a:xfrm rot="5400000">
          <a:off x="4718042" y="3712097"/>
          <a:ext cx="978016" cy="111343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9008A6-9D64-7C40-88FD-C71DB2D43F57}">
      <dsp:nvSpPr>
        <dsp:cNvPr id="0" name=""/>
        <dsp:cNvSpPr/>
      </dsp:nvSpPr>
      <dsp:spPr>
        <a:xfrm>
          <a:off x="4369708" y="2646644"/>
          <a:ext cx="1824841" cy="111503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/>
            <a:t/>
          </a:r>
          <a:br>
            <a:rPr lang="cs-CZ" sz="1600" kern="1200" dirty="0"/>
          </a:br>
          <a:r>
            <a:rPr lang="cs-CZ" sz="1600" kern="1200" dirty="0"/>
            <a:t>TT</a:t>
          </a:r>
        </a:p>
      </dsp:txBody>
      <dsp:txXfrm>
        <a:off x="4424149" y="2701085"/>
        <a:ext cx="1715959" cy="1006151"/>
      </dsp:txXfrm>
    </dsp:sp>
    <dsp:sp modelId="{397A2CED-245A-ED49-B24D-452AFF5FE1AB}">
      <dsp:nvSpPr>
        <dsp:cNvPr id="0" name=""/>
        <dsp:cNvSpPr/>
      </dsp:nvSpPr>
      <dsp:spPr>
        <a:xfrm>
          <a:off x="6244665" y="2705684"/>
          <a:ext cx="1816537" cy="999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/>
            <a:t>SOC. PRACOVNÍK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/>
            <a:t>PSYCHOLOG</a:t>
          </a:r>
        </a:p>
      </dsp:txBody>
      <dsp:txXfrm>
        <a:off x="6244665" y="2705684"/>
        <a:ext cx="1816537" cy="999365"/>
      </dsp:txXfrm>
    </dsp:sp>
    <dsp:sp modelId="{6D29ABBB-938B-9A46-A2A3-3375373904F8}">
      <dsp:nvSpPr>
        <dsp:cNvPr id="0" name=""/>
        <dsp:cNvSpPr/>
      </dsp:nvSpPr>
      <dsp:spPr>
        <a:xfrm>
          <a:off x="6328292" y="3937762"/>
          <a:ext cx="1959682" cy="124750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/>
            <a:t>   ORP</a:t>
          </a:r>
        </a:p>
      </dsp:txBody>
      <dsp:txXfrm>
        <a:off x="6389201" y="3998671"/>
        <a:ext cx="1837864" cy="11256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430AE-0210-4E82-AD7B-41B112DE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11A6662E-FAF4-44BC-88B5-85A7CBFB6D30}" type="datetime1">
              <a:rPr lang="en-US" smtClean="0"/>
              <a:pPr/>
              <a:t>4/10/2023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21974-7DEC-459D-9642-CB5B59C8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31837-C94E-4B5B-BCF0-110C69ED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226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ABDD2-E186-4F25-8FDE-D1E875E9C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18CC5B-A7E0-48B1-8329-6533AC76E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05B1B-77FE-4BFC-BF87-87DA989F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59632-1575-4E14-B53B-3DC3D5ED3947}" type="datetime1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531E-1B90-4631-BD37-4BB1DBFAB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A55E8-88DC-4280-8E04-FF50FF8E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801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60633D-90E4-4F5A-9EBF-DDEC2B0B4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D3065-FA3D-42C8-BFDA-967C87F4F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C126F-38E2-4425-861F-98ED4322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6868-2568-4CC9-B302-F37117B01A6E}" type="datetime1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645D8-F22A-4354-A8B3-96E8A2D2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E2295-A616-4D57-8800-7B7E213A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37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0895106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2842-38C3-46D6-8527-0F6FE623C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F08A-1E71-4B2B-BB49-E743F2903911}" type="datetime1">
              <a:rPr lang="en-US" smtClean="0"/>
              <a:t>4/10/2023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75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EE8D7-6B58-4A3F-9DD5-E563D5192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2990E-9F0A-446A-B5B8-459CA8D9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17D9E-721A-44BB-8863-9873FE64DA75}" type="datetime1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68EAA-4377-45FF-9D7C-9E77BC9F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7FA71-74C3-44B8-A0AC-E18A1E7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143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0895106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1AA46-E3EB-4704-B019-F90F1E617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8695" y="1825625"/>
            <a:ext cx="556110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7480F-A530-4D05-9A22-E573FB4BA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56110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1DA2F-80B8-49CF-99FB-5ABCA53A607A}" type="datetime1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23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125"/>
            <a:ext cx="1127461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5256" y="1752600"/>
            <a:ext cx="5532319" cy="82391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5256" y="2666999"/>
            <a:ext cx="5532319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52600"/>
            <a:ext cx="5561106" cy="82391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66999"/>
            <a:ext cx="5561106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2172-E6C9-4B6C-929A-A9DE3837BBF1}" type="datetime1">
              <a:rPr lang="en-US" smtClean="0"/>
              <a:t>4/10/2023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228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92D5F-0BD4-4517-9233-E08AF405B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127461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523B8-51E3-48B8-BFD8-CE950619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8693" y="6416675"/>
            <a:ext cx="2921715" cy="365125"/>
          </a:xfrm>
        </p:spPr>
        <p:txBody>
          <a:bodyPr/>
          <a:lstStyle/>
          <a:p>
            <a:fld id="{3AB41CFF-90C9-47B3-9DA1-F2BF8D839F7E}" type="datetime1">
              <a:rPr lang="en-US" smtClean="0"/>
              <a:t>4/10/2023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739B90-5D50-4424-B51D-53C3916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6F9286-3A00-4D3C-A3F0-50AC9045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826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048FA-06AB-4884-A69B-986B96E68A24}" type="datetime1">
              <a:rPr lang="en-US" smtClean="0"/>
              <a:t>4/10/2023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090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3F18F-F78D-4A31-A6BC-6552105B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2C2F4-BDF4-4A4F-AA3D-52692932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7ABA-0172-4F9C-889D-567164F66BCD}" type="datetime1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67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E2A1B9-8A2A-4B49-8B79-76D3EEB36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FEA03-0EC4-4085-AE63-4AA492D61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6A5B-8AE7-4A41-B5A7-9ADC6686DC18}" type="datetime1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41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425450"/>
            <a:ext cx="11274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8694" y="1949450"/>
            <a:ext cx="11274612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8694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57E0CF6C-748E-4B7A-BC8B-3011EF78ED13}" type="datetime1">
              <a:rPr lang="en-US" smtClean="0"/>
              <a:pPr/>
              <a:t>4/10/2023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166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0106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A picture containing sitting&#10;&#10;Description automatically generated">
            <a:extLst>
              <a:ext uri="{FF2B5EF4-FFF2-40B4-BE49-F238E27FC236}">
                <a16:creationId xmlns:a16="http://schemas.microsoft.com/office/drawing/2014/main" id="{BC526B7A-4801-4FD1-95C8-03AF22629E87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2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39" r:id="rId7"/>
    <p:sldLayoutId id="2147483740" r:id="rId8"/>
    <p:sldLayoutId id="2147483741" r:id="rId9"/>
    <p:sldLayoutId id="2147483742" r:id="rId10"/>
    <p:sldLayoutId id="2147483749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2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29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E2748806-3AF5-4078-830A-C1F26BF1B2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F991FCB-5132-414C-B377-526F56121B6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" name="Picture 3" descr="Jigsaw Puzzles v plastových údajích">
            <a:extLst>
              <a:ext uri="{FF2B5EF4-FFF2-40B4-BE49-F238E27FC236}">
                <a16:creationId xmlns:a16="http://schemas.microsoft.com/office/drawing/2014/main" id="{DFC08806-610B-31AC-7C86-4DA1FA079C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t="9394" b="9395"/>
          <a:stretch/>
        </p:blipFill>
        <p:spPr>
          <a:xfrm>
            <a:off x="-3028" y="1386"/>
            <a:ext cx="12191980" cy="685661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4E737432-73B7-4BCE-A154-A4B1B3E7EA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" y="1637612"/>
            <a:ext cx="6096002" cy="3581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EBCFA28-D3DF-919A-ED42-19BFC7F0C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8695" y="1828800"/>
            <a:ext cx="5180106" cy="2057400"/>
          </a:xfrm>
        </p:spPr>
        <p:txBody>
          <a:bodyPr anchor="b">
            <a:normAutofit fontScale="90000"/>
          </a:bodyPr>
          <a:lstStyle/>
          <a:p>
            <a:pPr algn="l">
              <a:lnSpc>
                <a:spcPct val="90000"/>
              </a:lnSpc>
            </a:pPr>
            <a:r>
              <a:rPr lang="cs-CZ" sz="3400" dirty="0">
                <a:solidFill>
                  <a:srgbClr val="FFFFFF"/>
                </a:solidFill>
                <a:latin typeface="+mn-lt"/>
              </a:rPr>
              <a:t>PODPORA PŘECHODU OSOB Z PSYCHIATRICKÉ KLINIKY DO BĚŽNÉHO PROSTŘEDÍ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EDAB18E-017E-7AEC-867A-CFE4DD06AA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695" y="4038601"/>
            <a:ext cx="5180106" cy="990599"/>
          </a:xfrm>
        </p:spPr>
        <p:txBody>
          <a:bodyPr anchor="t">
            <a:normAutofit/>
          </a:bodyPr>
          <a:lstStyle/>
          <a:p>
            <a:pPr algn="l"/>
            <a:r>
              <a:rPr lang="cs-CZ" dirty="0">
                <a:solidFill>
                  <a:srgbClr val="FFFFFF"/>
                </a:solidFill>
              </a:rPr>
              <a:t>MONIKA VEČEŘOVÁ</a:t>
            </a:r>
          </a:p>
        </p:txBody>
      </p:sp>
    </p:spTree>
    <p:extLst>
      <p:ext uri="{BB962C8B-B14F-4D97-AF65-F5344CB8AC3E}">
        <p14:creationId xmlns:p14="http://schemas.microsoft.com/office/powerpoint/2010/main" val="170818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Rectangle 6154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6157" name="Picture 6156">
            <a:extLst>
              <a:ext uri="{FF2B5EF4-FFF2-40B4-BE49-F238E27FC236}">
                <a16:creationId xmlns:a16="http://schemas.microsoft.com/office/drawing/2014/main" id="{BC526B7A-4801-4FD1-95C8-03AF22629E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  <p:sp useBgFill="1">
        <p:nvSpPr>
          <p:cNvPr id="6159" name="Rectangle 6158">
            <a:extLst>
              <a:ext uri="{FF2B5EF4-FFF2-40B4-BE49-F238E27FC236}">
                <a16:creationId xmlns:a16="http://schemas.microsoft.com/office/drawing/2014/main" id="{310E06F9-9F12-4D1B-92C0-4B30818D09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6161" name="Rectangle 6160">
            <a:extLst>
              <a:ext uri="{FF2B5EF4-FFF2-40B4-BE49-F238E27FC236}">
                <a16:creationId xmlns:a16="http://schemas.microsoft.com/office/drawing/2014/main" id="{7DA29CF3-8B8B-4DDF-A19B-72E0059DD5D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6F63909-6A6A-9E75-0F2A-512D2FEBB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4909"/>
            <a:ext cx="5562600" cy="260789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>
                <a:latin typeface="+mn-lt"/>
              </a:rPr>
              <a:t>SPOLEČNÝ CÍL PRO VŠECHNY:</a:t>
            </a:r>
          </a:p>
        </p:txBody>
      </p:sp>
      <p:grpSp>
        <p:nvGrpSpPr>
          <p:cNvPr id="6163" name="Group 6162">
            <a:extLst>
              <a:ext uri="{FF2B5EF4-FFF2-40B4-BE49-F238E27FC236}">
                <a16:creationId xmlns:a16="http://schemas.microsoft.com/office/drawing/2014/main" id="{2C96D671-CB09-4A40-87DE-E5042068B0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V="1">
            <a:off x="8167025" y="76200"/>
            <a:ext cx="3997615" cy="6816079"/>
            <a:chOff x="8059620" y="41922"/>
            <a:chExt cx="3997615" cy="6816077"/>
          </a:xfrm>
        </p:grpSpPr>
        <p:pic>
          <p:nvPicPr>
            <p:cNvPr id="6164" name="Picture 6163">
              <a:extLst>
                <a:ext uri="{FF2B5EF4-FFF2-40B4-BE49-F238E27FC236}">
                  <a16:creationId xmlns:a16="http://schemas.microsoft.com/office/drawing/2014/main" id="{21A0628A-CD3B-450E-BF5A-04678A41E4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818" b="17291"/>
            <a:stretch/>
          </p:blipFill>
          <p:spPr>
            <a:xfrm flipH="1">
              <a:off x="8059620" y="1345934"/>
              <a:ext cx="3997615" cy="5512065"/>
            </a:xfrm>
            <a:prstGeom prst="rect">
              <a:avLst/>
            </a:prstGeom>
          </p:spPr>
        </p:pic>
        <p:pic>
          <p:nvPicPr>
            <p:cNvPr id="6165" name="Picture 6164">
              <a:extLst>
                <a:ext uri="{FF2B5EF4-FFF2-40B4-BE49-F238E27FC236}">
                  <a16:creationId xmlns:a16="http://schemas.microsoft.com/office/drawing/2014/main" id="{E96386AA-8B39-4EAE-8E84-F62C12CCE9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690"/>
            <a:stretch/>
          </p:blipFill>
          <p:spPr>
            <a:xfrm>
              <a:off x="8915400" y="41922"/>
              <a:ext cx="3141835" cy="6816077"/>
            </a:xfrm>
            <a:prstGeom prst="rect">
              <a:avLst/>
            </a:prstGeom>
          </p:spPr>
        </p:pic>
      </p:grpSp>
      <p:pic>
        <p:nvPicPr>
          <p:cNvPr id="6150" name="Picture 6" descr="Happy Life Vector Art, Icons, and Graphics for Free Download">
            <a:extLst>
              <a:ext uri="{FF2B5EF4-FFF2-40B4-BE49-F238E27FC236}">
                <a16:creationId xmlns:a16="http://schemas.microsoft.com/office/drawing/2014/main" id="{C697912C-C6F9-72C7-00E1-C765284CD0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9" r="4971"/>
          <a:stretch/>
        </p:blipFill>
        <p:spPr bwMode="auto">
          <a:xfrm>
            <a:off x="6671775" y="891938"/>
            <a:ext cx="5046291" cy="5046291"/>
          </a:xfrm>
          <a:custGeom>
            <a:avLst/>
            <a:gdLst/>
            <a:ahLst/>
            <a:cxnLst/>
            <a:rect l="l" t="t" r="r" b="b"/>
            <a:pathLst>
              <a:path w="4800600" h="4800600">
                <a:moveTo>
                  <a:pt x="2400300" y="0"/>
                </a:moveTo>
                <a:cubicBezTo>
                  <a:pt x="3725949" y="0"/>
                  <a:pt x="4800600" y="1074651"/>
                  <a:pt x="4800600" y="2400300"/>
                </a:cubicBezTo>
                <a:cubicBezTo>
                  <a:pt x="4800600" y="3725949"/>
                  <a:pt x="3725949" y="4800600"/>
                  <a:pt x="2400300" y="4800600"/>
                </a:cubicBezTo>
                <a:cubicBezTo>
                  <a:pt x="1074651" y="4800600"/>
                  <a:pt x="0" y="3725949"/>
                  <a:pt x="0" y="2400300"/>
                </a:cubicBezTo>
                <a:cubicBezTo>
                  <a:pt x="0" y="1074651"/>
                  <a:pt x="1074651" y="0"/>
                  <a:pt x="240030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83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raduation Cap Vector Illustration Academy Hat Icon Stock Illustration -  Download Image Now - iStock">
            <a:extLst>
              <a:ext uri="{FF2B5EF4-FFF2-40B4-BE49-F238E27FC236}">
                <a16:creationId xmlns:a16="http://schemas.microsoft.com/office/drawing/2014/main" id="{466552DD-B6F7-A78E-7A88-1C08C7A10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025" y="4094415"/>
            <a:ext cx="1021396" cy="102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FFD033EB-4C06-1885-D283-F89679F7E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>
                <a:latin typeface="+mn-lt"/>
              </a:rPr>
              <a:t>REZERVY</a:t>
            </a:r>
          </a:p>
        </p:txBody>
      </p:sp>
      <p:pic>
        <p:nvPicPr>
          <p:cNvPr id="7174" name="Picture 6" descr="Alert icon. danger symbol. flat vector illustration attention plakáty na  zeď • plakáty problém, opatrný, zajistit | myloview.cz">
            <a:extLst>
              <a:ext uri="{FF2B5EF4-FFF2-40B4-BE49-F238E27FC236}">
                <a16:creationId xmlns:a16="http://schemas.microsoft.com/office/drawing/2014/main" id="{40BC0EC9-C960-BBE9-E6A2-0C14BA2437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3" b="-7083"/>
          <a:stretch/>
        </p:blipFill>
        <p:spPr bwMode="auto">
          <a:xfrm>
            <a:off x="1566862" y="57785"/>
            <a:ext cx="1891665" cy="189166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Alert icon. danger symbol. flat vector illustration attention plakáty na  zeď • plakáty problém, opatrný, zajistit | myloview.cz">
            <a:extLst>
              <a:ext uri="{FF2B5EF4-FFF2-40B4-BE49-F238E27FC236}">
                <a16:creationId xmlns:a16="http://schemas.microsoft.com/office/drawing/2014/main" id="{DF1DCC15-CF0A-B146-3A42-D7EB47371F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3" b="-7083"/>
          <a:stretch/>
        </p:blipFill>
        <p:spPr bwMode="auto">
          <a:xfrm>
            <a:off x="8234362" y="57784"/>
            <a:ext cx="1891665" cy="189166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rak 6">
            <a:extLst>
              <a:ext uri="{FF2B5EF4-FFF2-40B4-BE49-F238E27FC236}">
                <a16:creationId xmlns:a16="http://schemas.microsoft.com/office/drawing/2014/main" id="{DF627F8D-6D74-E50B-22C3-39185DFF6ABC}"/>
              </a:ext>
            </a:extLst>
          </p:cNvPr>
          <p:cNvSpPr/>
          <p:nvPr/>
        </p:nvSpPr>
        <p:spPr>
          <a:xfrm>
            <a:off x="663703" y="2396298"/>
            <a:ext cx="3714750" cy="2014538"/>
          </a:xfrm>
          <a:prstGeom prst="clou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/>
              <a:t>! </a:t>
            </a:r>
            <a:r>
              <a:rPr lang="cs-CZ" sz="2800" dirty="0"/>
              <a:t>Dg. </a:t>
            </a:r>
            <a:r>
              <a:rPr lang="cs-CZ" sz="2800" b="1" dirty="0"/>
              <a:t>0, 4, 6 !</a:t>
            </a:r>
          </a:p>
        </p:txBody>
      </p:sp>
      <p:sp>
        <p:nvSpPr>
          <p:cNvPr id="8" name="Zaoblený obdélník 7">
            <a:extLst>
              <a:ext uri="{FF2B5EF4-FFF2-40B4-BE49-F238E27FC236}">
                <a16:creationId xmlns:a16="http://schemas.microsoft.com/office/drawing/2014/main" id="{A91FECF8-F946-FE01-0998-81C058EC7A22}"/>
              </a:ext>
            </a:extLst>
          </p:cNvPr>
          <p:cNvSpPr/>
          <p:nvPr/>
        </p:nvSpPr>
        <p:spPr>
          <a:xfrm>
            <a:off x="5620540" y="1949449"/>
            <a:ext cx="5043487" cy="42370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NÁCVIKY DOVEDNOSTÍ</a:t>
            </a:r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</p:txBody>
      </p:sp>
      <p:pic>
        <p:nvPicPr>
          <p:cNvPr id="7176" name="Picture 8" descr="No Smoking Vector Art, Icons, and Graphics for Free Download">
            <a:extLst>
              <a:ext uri="{FF2B5EF4-FFF2-40B4-BE49-F238E27FC236}">
                <a16:creationId xmlns:a16="http://schemas.microsoft.com/office/drawing/2014/main" id="{D7BE6689-805E-6488-F642-2E38F7EF48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8" t="8418" r="5647" b="4853"/>
          <a:stretch/>
        </p:blipFill>
        <p:spPr bwMode="auto">
          <a:xfrm>
            <a:off x="5854812" y="2894013"/>
            <a:ext cx="890587" cy="87153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Toothbrush Vector Art Stock Images | Depositphotos">
            <a:extLst>
              <a:ext uri="{FF2B5EF4-FFF2-40B4-BE49-F238E27FC236}">
                <a16:creationId xmlns:a16="http://schemas.microsoft.com/office/drawing/2014/main" id="{FB35EC33-6B42-FE78-049A-7D180142A5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450">
            <a:off x="8488362" y="3016251"/>
            <a:ext cx="1881186" cy="62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Vektorová grafika „No drugs sign. Vector illustration. Isolated.“ ze služby  Stock | Adobe Stock">
            <a:extLst>
              <a:ext uri="{FF2B5EF4-FFF2-40B4-BE49-F238E27FC236}">
                <a16:creationId xmlns:a16="http://schemas.microsoft.com/office/drawing/2014/main" id="{BA12AC44-0118-D2F5-5F72-100F78C8B6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2" t="16283" r="16861" b="16089"/>
          <a:stretch/>
        </p:blipFill>
        <p:spPr bwMode="auto">
          <a:xfrm>
            <a:off x="7639841" y="3449956"/>
            <a:ext cx="1004887" cy="100488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ealthy food concept. Dish with fresh fruits. 6997615 Vector Art at Vecteezy">
            <a:extLst>
              <a:ext uri="{FF2B5EF4-FFF2-40B4-BE49-F238E27FC236}">
                <a16:creationId xmlns:a16="http://schemas.microsoft.com/office/drawing/2014/main" id="{CFB7AFCC-6C82-B2DC-FAE4-46399947A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068" y="4337184"/>
            <a:ext cx="1498600" cy="12776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Man and Woman with Backpacks in Nature Stock Vector - Illustration of hike,  happiness: 198751688">
            <a:extLst>
              <a:ext uri="{FF2B5EF4-FFF2-40B4-BE49-F238E27FC236}">
                <a16:creationId xmlns:a16="http://schemas.microsoft.com/office/drawing/2014/main" id="{30EB3E54-BCBE-F804-7366-E1FDEAFE0B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8" b="18333"/>
          <a:stretch/>
        </p:blipFill>
        <p:spPr bwMode="auto">
          <a:xfrm>
            <a:off x="8142284" y="4575016"/>
            <a:ext cx="2308508" cy="132150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rminátor 2">
            <a:extLst>
              <a:ext uri="{FF2B5EF4-FFF2-40B4-BE49-F238E27FC236}">
                <a16:creationId xmlns:a16="http://schemas.microsoft.com/office/drawing/2014/main" id="{29314878-8542-DDFD-96AA-7FFC8E74AB38}"/>
              </a:ext>
            </a:extLst>
          </p:cNvPr>
          <p:cNvSpPr/>
          <p:nvPr/>
        </p:nvSpPr>
        <p:spPr>
          <a:xfrm>
            <a:off x="663703" y="4802258"/>
            <a:ext cx="4591049" cy="1384230"/>
          </a:xfrm>
          <a:prstGeom prst="flowChartTerminator">
            <a:avLst/>
          </a:prstGeom>
          <a:solidFill>
            <a:schemeClr val="tx2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Edukace &amp; vzdělávání veřejnosti</a:t>
            </a:r>
          </a:p>
        </p:txBody>
      </p:sp>
    </p:spTree>
    <p:extLst>
      <p:ext uri="{BB962C8B-B14F-4D97-AF65-F5344CB8AC3E}">
        <p14:creationId xmlns:p14="http://schemas.microsoft.com/office/powerpoint/2010/main" val="95648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72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92" name="Picture 74">
            <a:extLst>
              <a:ext uri="{FF2B5EF4-FFF2-40B4-BE49-F238E27FC236}">
                <a16:creationId xmlns:a16="http://schemas.microsoft.com/office/drawing/2014/main" id="{BC526B7A-4801-4FD1-95C8-03AF22629E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  <p:sp useBgFill="1">
        <p:nvSpPr>
          <p:cNvPr id="93" name="Rectangle 76">
            <a:extLst>
              <a:ext uri="{FF2B5EF4-FFF2-40B4-BE49-F238E27FC236}">
                <a16:creationId xmlns:a16="http://schemas.microsoft.com/office/drawing/2014/main" id="{DE61FBD7-E37C-4B38-BE44-A6D4978D74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94" name="Rectangle 78">
            <a:extLst>
              <a:ext uri="{FF2B5EF4-FFF2-40B4-BE49-F238E27FC236}">
                <a16:creationId xmlns:a16="http://schemas.microsoft.com/office/drawing/2014/main" id="{392BFCFE-FD78-4EDF-BEFE-CC444DC5F3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grpSp>
        <p:nvGrpSpPr>
          <p:cNvPr id="95" name="Group 80">
            <a:extLst>
              <a:ext uri="{FF2B5EF4-FFF2-40B4-BE49-F238E27FC236}">
                <a16:creationId xmlns:a16="http://schemas.microsoft.com/office/drawing/2014/main" id="{685AEA58-5A10-44F4-82DC-B26FCDA9556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V="1">
            <a:off x="0" y="1"/>
            <a:ext cx="5236971" cy="6858000"/>
            <a:chOff x="20829" y="1"/>
            <a:chExt cx="5236971" cy="6857999"/>
          </a:xfrm>
        </p:grpSpPr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31B764A7-7C08-4BBD-B1F8-BB1F928FE1C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29" y="692703"/>
              <a:ext cx="5236971" cy="6165297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D2AF11BB-0B0F-4D10-83F3-09651E4424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3">
              <a:alphaModFix amt="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54" b="19117"/>
            <a:stretch/>
          </p:blipFill>
          <p:spPr>
            <a:xfrm rot="5400000">
              <a:off x="393956" y="-373126"/>
              <a:ext cx="4197222" cy="4943475"/>
            </a:xfrm>
            <a:prstGeom prst="rect">
              <a:avLst/>
            </a:prstGeom>
          </p:spPr>
        </p:pic>
      </p:grpSp>
      <p:sp>
        <p:nvSpPr>
          <p:cNvPr id="85" name="Rectangle 84">
            <a:extLst>
              <a:ext uri="{FF2B5EF4-FFF2-40B4-BE49-F238E27FC236}">
                <a16:creationId xmlns:a16="http://schemas.microsoft.com/office/drawing/2014/main" id="{83018268-9FAC-4D8E-B7E6-23850B4D44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276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8914A81D-6377-4BC6-9AE1-72200DA77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1228" y="685800"/>
            <a:ext cx="10820400" cy="54864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4DE99E2-C80B-EA0B-6115-8E2101FCC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5334000" cy="28335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latin typeface="+mn-lt"/>
              </a:rPr>
              <a:t>DĚKUJI </a:t>
            </a:r>
            <a:br>
              <a:rPr lang="en-US">
                <a:latin typeface="+mn-lt"/>
              </a:rPr>
            </a:br>
            <a:r>
              <a:rPr lang="en-US">
                <a:latin typeface="+mn-lt"/>
              </a:rPr>
              <a:t>ZA POZORNOST</a:t>
            </a:r>
            <a:endParaRPr lang="en-US" dirty="0">
              <a:latin typeface="+mn-lt"/>
            </a:endParaRPr>
          </a:p>
        </p:txBody>
      </p:sp>
      <p:pic>
        <p:nvPicPr>
          <p:cNvPr id="5" name="Zástupný obsah 4" descr="Obsah obrázku text, silnice, obloha, venku&#10;&#10;Popis byl vytvořen automaticky">
            <a:extLst>
              <a:ext uri="{FF2B5EF4-FFF2-40B4-BE49-F238E27FC236}">
                <a16:creationId xmlns:a16="http://schemas.microsoft.com/office/drawing/2014/main" id="{80B0DDA2-14DF-BDF5-B1CA-C04C0B3C43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991" r="13393" b="-2"/>
          <a:stretch/>
        </p:blipFill>
        <p:spPr>
          <a:xfrm>
            <a:off x="6789671" y="685800"/>
            <a:ext cx="473559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25C3E007-B285-034B-CC8F-229381F859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1121786"/>
              </p:ext>
            </p:extLst>
          </p:nvPr>
        </p:nvGraphicFramePr>
        <p:xfrm>
          <a:off x="0" y="185738"/>
          <a:ext cx="10448544" cy="6446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Obláčkový bublinový popisek 9">
            <a:extLst>
              <a:ext uri="{FF2B5EF4-FFF2-40B4-BE49-F238E27FC236}">
                <a16:creationId xmlns:a16="http://schemas.microsoft.com/office/drawing/2014/main" id="{94083124-2F13-B71C-E2D5-85E7E20F1FCD}"/>
              </a:ext>
            </a:extLst>
          </p:cNvPr>
          <p:cNvSpPr/>
          <p:nvPr/>
        </p:nvSpPr>
        <p:spPr>
          <a:xfrm>
            <a:off x="9601200" y="4029074"/>
            <a:ext cx="2786062" cy="1871663"/>
          </a:xfrm>
          <a:prstGeom prst="cloudCallout">
            <a:avLst>
              <a:gd name="adj1" fmla="val -41859"/>
              <a:gd name="adj2" fmla="val 8921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CO BY NÁM JEŠTĚ POMOHLO ?</a:t>
            </a:r>
          </a:p>
        </p:txBody>
      </p:sp>
    </p:spTree>
    <p:extLst>
      <p:ext uri="{BB962C8B-B14F-4D97-AF65-F5344CB8AC3E}">
        <p14:creationId xmlns:p14="http://schemas.microsoft.com/office/powerpoint/2010/main" val="428765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CFB2723-7F31-EB4F-AABE-9BB28FB34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4CFB2723-7F31-EB4F-AABE-9BB28FB34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>
                                            <p:graphicEl>
                                              <a:dgm id="{4CFB2723-7F31-EB4F-AABE-9BB28FB343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D101103-99D5-5143-9C34-8DF195741D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>
                                            <p:graphicEl>
                                              <a:dgm id="{CD101103-99D5-5143-9C34-8DF195741D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>
                                            <p:graphicEl>
                                              <a:dgm id="{CD101103-99D5-5143-9C34-8DF195741D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8F93A0-6678-AC42-A022-8C2E36FF59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dgm id="{4A8F93A0-6678-AC42-A022-8C2E36FF59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>
                                            <p:graphicEl>
                                              <a:dgm id="{4A8F93A0-6678-AC42-A022-8C2E36FF59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8865E16-533A-DA4E-B456-0EF0567CD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8865E16-533A-DA4E-B456-0EF0567CD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>
                                            <p:graphicEl>
                                              <a:dgm id="{68865E16-533A-DA4E-B456-0EF0567CD6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847D4A1-7E56-0B4A-AF87-0BFC3513F1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9847D4A1-7E56-0B4A-AF87-0BFC3513F1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>
                                            <p:graphicEl>
                                              <a:dgm id="{9847D4A1-7E56-0B4A-AF87-0BFC3513F1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ektorová grafika „Man having mental disorder, standing in strait jacket, psychiatric  patient, cartoon vector illustration isolated on white background. Young  man with mental disease standing in straitjacket“ ze služby Stock | Adobe">
            <a:extLst>
              <a:ext uri="{FF2B5EF4-FFF2-40B4-BE49-F238E27FC236}">
                <a16:creationId xmlns:a16="http://schemas.microsoft.com/office/drawing/2014/main" id="{5B5A8435-5CD2-AF5F-8BDB-57A246433C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" b="-8"/>
          <a:stretch/>
        </p:blipFill>
        <p:spPr bwMode="auto">
          <a:xfrm>
            <a:off x="4607648" y="2309294"/>
            <a:ext cx="1999588" cy="1999588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poor family concept, father, mother and to kids in bad condition, hungry and dirty, homeless family concept, refugee family concept - Vector">
            <a:extLst>
              <a:ext uri="{FF2B5EF4-FFF2-40B4-BE49-F238E27FC236}">
                <a16:creationId xmlns:a16="http://schemas.microsoft.com/office/drawing/2014/main" id="{D6029BD8-3662-90D4-0054-6AA193E3F2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" b="-8"/>
          <a:stretch/>
        </p:blipFill>
        <p:spPr bwMode="auto">
          <a:xfrm>
            <a:off x="3085298" y="786944"/>
            <a:ext cx="5044289" cy="5044289"/>
          </a:xfrm>
          <a:prstGeom prst="donu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Doctors PNG Image, Doctors, Community Helpers Clipart, The Man PNG Image  For Free Download | Dental clinic logo, Clinic logo, Infographic design  template">
            <a:extLst>
              <a:ext uri="{FF2B5EF4-FFF2-40B4-BE49-F238E27FC236}">
                <a16:creationId xmlns:a16="http://schemas.microsoft.com/office/drawing/2014/main" id="{35EE0219-C7DB-BA3D-A35B-C2E2A0516C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" b="-8"/>
          <a:stretch/>
        </p:blipFill>
        <p:spPr bwMode="auto">
          <a:xfrm>
            <a:off x="8489411" y="2408400"/>
            <a:ext cx="2041200" cy="2041200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Nurse Royalty Free Vector Image - VectorStock">
            <a:extLst>
              <a:ext uri="{FF2B5EF4-FFF2-40B4-BE49-F238E27FC236}">
                <a16:creationId xmlns:a16="http://schemas.microsoft.com/office/drawing/2014/main" id="{B001C69C-3DB6-B3EF-B769-EFA6473DA1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7499"/>
          <a:stretch/>
        </p:blipFill>
        <p:spPr bwMode="auto">
          <a:xfrm>
            <a:off x="659846" y="2514600"/>
            <a:ext cx="2042451" cy="2042451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rgoterapeut Stock vektory, Royalty Free Ergoterapeut Ilustrace |  Depositphotos">
            <a:extLst>
              <a:ext uri="{FF2B5EF4-FFF2-40B4-BE49-F238E27FC236}">
                <a16:creationId xmlns:a16="http://schemas.microsoft.com/office/drawing/2014/main" id="{A35BDE9C-0BEB-56F6-61B3-B3919AF7CF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" b="6458"/>
          <a:stretch/>
        </p:blipFill>
        <p:spPr bwMode="auto">
          <a:xfrm>
            <a:off x="821487" y="4848210"/>
            <a:ext cx="1719167" cy="17145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Occupational Therapy | HPAO | Ole Miss">
            <a:extLst>
              <a:ext uri="{FF2B5EF4-FFF2-40B4-BE49-F238E27FC236}">
                <a16:creationId xmlns:a16="http://schemas.microsoft.com/office/drawing/2014/main" id="{77F1980E-7E55-C1CB-A7D3-BA106FC62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413" y="4557051"/>
            <a:ext cx="2041200" cy="2041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Psychotherapy concept psychologist and patient Vector Image">
            <a:extLst>
              <a:ext uri="{FF2B5EF4-FFF2-40B4-BE49-F238E27FC236}">
                <a16:creationId xmlns:a16="http://schemas.microsoft.com/office/drawing/2014/main" id="{803CBDD2-468F-DD6B-25EF-98F67B3D12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4" b="9791"/>
          <a:stretch/>
        </p:blipFill>
        <p:spPr bwMode="auto">
          <a:xfrm>
            <a:off x="7497297" y="-108377"/>
            <a:ext cx="2654297" cy="210026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Social Worker Stock Illustrations – 59,304 Social Worker Stock  Illustrations, Vectors &amp; Clipart - Dreamstime">
            <a:extLst>
              <a:ext uri="{FF2B5EF4-FFF2-40B4-BE49-F238E27FC236}">
                <a16:creationId xmlns:a16="http://schemas.microsoft.com/office/drawing/2014/main" id="{3C17F7B7-DA63-C4A6-2368-BDC772BFB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020" y="84504"/>
            <a:ext cx="1714500" cy="17145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Farmaceut Stock vektory, Royalty Free Farmaceut Ilustrace | Depositphotos">
            <a:extLst>
              <a:ext uri="{FF2B5EF4-FFF2-40B4-BE49-F238E27FC236}">
                <a16:creationId xmlns:a16="http://schemas.microsoft.com/office/drawing/2014/main" id="{4EEAA476-A17D-AFB6-9EB5-DCC15D447A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6556" y="4308882"/>
            <a:ext cx="1999589" cy="199958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entrum duševního zdraví - Pomáháme lidem se závažným duševním onemocněním  v jejich vlastním prostředí">
            <a:extLst>
              <a:ext uri="{FF2B5EF4-FFF2-40B4-BE49-F238E27FC236}">
                <a16:creationId xmlns:a16="http://schemas.microsoft.com/office/drawing/2014/main" id="{CB20358C-3B9D-A152-C5B1-22F5790237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15" y="786944"/>
            <a:ext cx="1939827" cy="142155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300+ Nurse Working Hard Illustrations, Royalty-Free Vector Graphics &amp; Clip  Art - iStock | Tired nurse, Hospital">
            <a:extLst>
              <a:ext uri="{FF2B5EF4-FFF2-40B4-BE49-F238E27FC236}">
                <a16:creationId xmlns:a16="http://schemas.microsoft.com/office/drawing/2014/main" id="{D8CCB862-A5CB-B33B-B882-DBE6B7309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3122" y="899340"/>
            <a:ext cx="1999589" cy="199958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51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Webové stránky&#10;&#10;Popis byl vytvořen automaticky">
            <a:extLst>
              <a:ext uri="{FF2B5EF4-FFF2-40B4-BE49-F238E27FC236}">
                <a16:creationId xmlns:a16="http://schemas.microsoft.com/office/drawing/2014/main" id="{65073CB5-F473-F6AA-1F18-CF6E9440A1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42" t="20000" r="7293" b="15882"/>
          <a:stretch/>
        </p:blipFill>
        <p:spPr>
          <a:xfrm>
            <a:off x="2758831" y="1291958"/>
            <a:ext cx="6841026" cy="3998240"/>
          </a:xfrm>
          <a:prstGeom prst="rect">
            <a:avLst/>
          </a:prstGeom>
        </p:spPr>
      </p:pic>
      <p:sp>
        <p:nvSpPr>
          <p:cNvPr id="6" name="Prstenec 5">
            <a:extLst>
              <a:ext uri="{FF2B5EF4-FFF2-40B4-BE49-F238E27FC236}">
                <a16:creationId xmlns:a16="http://schemas.microsoft.com/office/drawing/2014/main" id="{4F7816AF-0273-F571-CE4D-B51F53CFF55A}"/>
              </a:ext>
            </a:extLst>
          </p:cNvPr>
          <p:cNvSpPr/>
          <p:nvPr/>
        </p:nvSpPr>
        <p:spPr>
          <a:xfrm>
            <a:off x="1714500" y="829993"/>
            <a:ext cx="8929688" cy="5019917"/>
          </a:xfrm>
          <a:prstGeom prst="donut">
            <a:avLst>
              <a:gd name="adj" fmla="val 18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blipFill>
                <a:blip r:embed="rId3"/>
                <a:tile tx="0" ty="0" sx="100000" sy="100000" flip="none" algn="tl"/>
              </a:blipFill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5AD54BFD-D72A-3D7D-A3D0-391EA6C96432}"/>
              </a:ext>
            </a:extLst>
          </p:cNvPr>
          <p:cNvSpPr txBox="1"/>
          <p:nvPr/>
        </p:nvSpPr>
        <p:spPr>
          <a:xfrm>
            <a:off x="5725566" y="5465198"/>
            <a:ext cx="907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>
                <a:solidFill>
                  <a:schemeClr val="accent5">
                    <a:lumMod val="50000"/>
                  </a:schemeClr>
                </a:solidFill>
              </a:rPr>
              <a:t>MDT I.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B5C1D2A5-ABB1-FA21-9162-4FBBDCE2C6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t="9412" r="78430" b="79706"/>
          <a:stretch/>
        </p:blipFill>
        <p:spPr>
          <a:xfrm>
            <a:off x="9599857" y="418421"/>
            <a:ext cx="2126910" cy="670702"/>
          </a:xfrm>
          <a:prstGeom prst="flowChartConnector">
            <a:avLst/>
          </a:prstGeom>
          <a:ln>
            <a:solidFill>
              <a:srgbClr val="FF0000"/>
            </a:solidFill>
          </a:ln>
        </p:spPr>
      </p:pic>
      <p:pic>
        <p:nvPicPr>
          <p:cNvPr id="4102" name="Picture 6" descr="Helping bring integrated care teams to life: Bill's story | RCNi">
            <a:extLst>
              <a:ext uri="{FF2B5EF4-FFF2-40B4-BE49-F238E27FC236}">
                <a16:creationId xmlns:a16="http://schemas.microsoft.com/office/drawing/2014/main" id="{5EB4F6A0-C1BB-D693-BE46-30EB8B49A4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8" r="1563"/>
          <a:stretch/>
        </p:blipFill>
        <p:spPr bwMode="auto">
          <a:xfrm>
            <a:off x="295640" y="105509"/>
            <a:ext cx="2485348" cy="1284196"/>
          </a:xfrm>
          <a:prstGeom prst="flowChartConnector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harita Česká republika je připravena pomoci Ukrajině - Diecéze plzeňská">
            <a:extLst>
              <a:ext uri="{FF2B5EF4-FFF2-40B4-BE49-F238E27FC236}">
                <a16:creationId xmlns:a16="http://schemas.microsoft.com/office/drawing/2014/main" id="{66813A18-32C7-90AE-0394-29B1323AE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34" y="4977595"/>
            <a:ext cx="1923071" cy="123557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Spojnice 18">
            <a:extLst>
              <a:ext uri="{FF2B5EF4-FFF2-40B4-BE49-F238E27FC236}">
                <a16:creationId xmlns:a16="http://schemas.microsoft.com/office/drawing/2014/main" id="{E76237A2-6D41-4F3D-4EA6-0693ECF2B1CE}"/>
              </a:ext>
            </a:extLst>
          </p:cNvPr>
          <p:cNvSpPr/>
          <p:nvPr/>
        </p:nvSpPr>
        <p:spPr>
          <a:xfrm>
            <a:off x="9147761" y="5779869"/>
            <a:ext cx="2061644" cy="77715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ORP</a:t>
            </a:r>
          </a:p>
        </p:txBody>
      </p:sp>
      <p:sp>
        <p:nvSpPr>
          <p:cNvPr id="20" name="Spojnice 19">
            <a:extLst>
              <a:ext uri="{FF2B5EF4-FFF2-40B4-BE49-F238E27FC236}">
                <a16:creationId xmlns:a16="http://schemas.microsoft.com/office/drawing/2014/main" id="{EC1DBB89-84A1-5B31-1FCF-86D95085DD7F}"/>
              </a:ext>
            </a:extLst>
          </p:cNvPr>
          <p:cNvSpPr/>
          <p:nvPr/>
        </p:nvSpPr>
        <p:spPr>
          <a:xfrm>
            <a:off x="2208169" y="5978279"/>
            <a:ext cx="2345975" cy="834762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SLUŽBY PRO UNL</a:t>
            </a: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13B3D694-0C4F-4990-705B-05E407419489}"/>
              </a:ext>
            </a:extLst>
          </p:cNvPr>
          <p:cNvSpPr txBox="1"/>
          <p:nvPr/>
        </p:nvSpPr>
        <p:spPr>
          <a:xfrm>
            <a:off x="359145" y="2271301"/>
            <a:ext cx="1304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</a:rPr>
              <a:t>MDT II.</a:t>
            </a:r>
          </a:p>
        </p:txBody>
      </p:sp>
      <p:sp>
        <p:nvSpPr>
          <p:cNvPr id="22" name="Prstenec 21">
            <a:extLst>
              <a:ext uri="{FF2B5EF4-FFF2-40B4-BE49-F238E27FC236}">
                <a16:creationId xmlns:a16="http://schemas.microsoft.com/office/drawing/2014/main" id="{E81AAB38-DB4D-8DC3-6FD4-FA5B140CF455}"/>
              </a:ext>
            </a:extLst>
          </p:cNvPr>
          <p:cNvSpPr/>
          <p:nvPr/>
        </p:nvSpPr>
        <p:spPr>
          <a:xfrm>
            <a:off x="1343295" y="317128"/>
            <a:ext cx="9589844" cy="5932017"/>
          </a:xfrm>
          <a:prstGeom prst="donut">
            <a:avLst>
              <a:gd name="adj" fmla="val 98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5928326" y="3244334"/>
            <a:ext cx="33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↘</a:t>
            </a:r>
          </a:p>
        </p:txBody>
      </p:sp>
    </p:spTree>
    <p:extLst>
      <p:ext uri="{BB962C8B-B14F-4D97-AF65-F5344CB8AC3E}">
        <p14:creationId xmlns:p14="http://schemas.microsoft.com/office/powerpoint/2010/main" val="375454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9" grpId="0" animBg="1"/>
      <p:bldP spid="20" grpId="0" animBg="1"/>
      <p:bldP spid="21" grpId="0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Diagnostic icon flat style Royalty Free Vector Image">
            <a:extLst>
              <a:ext uri="{FF2B5EF4-FFF2-40B4-BE49-F238E27FC236}">
                <a16:creationId xmlns:a16="http://schemas.microsoft.com/office/drawing/2014/main" id="{8523556F-EB21-0C35-7FEF-6089C3F2F5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875" b="8333"/>
          <a:stretch/>
        </p:blipFill>
        <p:spPr bwMode="auto">
          <a:xfrm>
            <a:off x="10109644" y="607556"/>
            <a:ext cx="1820419" cy="1818123"/>
          </a:xfrm>
          <a:custGeom>
            <a:avLst/>
            <a:gdLst>
              <a:gd name="connsiteX0" fmla="*/ 0 w 1820419"/>
              <a:gd name="connsiteY0" fmla="*/ 909062 h 1818123"/>
              <a:gd name="connsiteX1" fmla="*/ 910210 w 1820419"/>
              <a:gd name="connsiteY1" fmla="*/ 0 h 1818123"/>
              <a:gd name="connsiteX2" fmla="*/ 1820420 w 1820419"/>
              <a:gd name="connsiteY2" fmla="*/ 909062 h 1818123"/>
              <a:gd name="connsiteX3" fmla="*/ 910210 w 1820419"/>
              <a:gd name="connsiteY3" fmla="*/ 1818124 h 1818123"/>
              <a:gd name="connsiteX4" fmla="*/ 0 w 1820419"/>
              <a:gd name="connsiteY4" fmla="*/ 909062 h 181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419" h="1818123" extrusionOk="0">
                <a:moveTo>
                  <a:pt x="0" y="909062"/>
                </a:moveTo>
                <a:cubicBezTo>
                  <a:pt x="-10164" y="407436"/>
                  <a:pt x="478453" y="69744"/>
                  <a:pt x="910210" y="0"/>
                </a:cubicBezTo>
                <a:cubicBezTo>
                  <a:pt x="1445506" y="66910"/>
                  <a:pt x="1822345" y="465741"/>
                  <a:pt x="1820420" y="909062"/>
                </a:cubicBezTo>
                <a:cubicBezTo>
                  <a:pt x="1798424" y="1377937"/>
                  <a:pt x="1447376" y="1859802"/>
                  <a:pt x="910210" y="1818124"/>
                </a:cubicBezTo>
                <a:cubicBezTo>
                  <a:pt x="416050" y="1786377"/>
                  <a:pt x="26911" y="1461296"/>
                  <a:pt x="0" y="909062"/>
                </a:cubicBezTo>
                <a:close/>
              </a:path>
            </a:pathLst>
          </a:custGeom>
          <a:noFill/>
          <a:ln w="22225"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xmlns="" sd="2650216993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6B85A031-4B3A-744D-5B16-596209BC7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>
                <a:latin typeface="+mn-lt"/>
              </a:rPr>
              <a:t>NÁŠ CASEMANAGER</a:t>
            </a:r>
          </a:p>
        </p:txBody>
      </p:sp>
      <p:pic>
        <p:nvPicPr>
          <p:cNvPr id="5122" name="Picture 2" descr="Anamnesis medical history doodle icon Royalty Free Vector">
            <a:extLst>
              <a:ext uri="{FF2B5EF4-FFF2-40B4-BE49-F238E27FC236}">
                <a16:creationId xmlns:a16="http://schemas.microsoft.com/office/drawing/2014/main" id="{47E30AD8-2BFA-EE68-3E69-1E9CEBBFB2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0" t="11042" r="8751" b="18125"/>
          <a:stretch/>
        </p:blipFill>
        <p:spPr bwMode="auto">
          <a:xfrm>
            <a:off x="1235222" y="1182794"/>
            <a:ext cx="1714500" cy="1610304"/>
          </a:xfrm>
          <a:custGeom>
            <a:avLst/>
            <a:gdLst>
              <a:gd name="connsiteX0" fmla="*/ 0 w 1714500"/>
              <a:gd name="connsiteY0" fmla="*/ 805152 h 1610304"/>
              <a:gd name="connsiteX1" fmla="*/ 857250 w 1714500"/>
              <a:gd name="connsiteY1" fmla="*/ 0 h 1610304"/>
              <a:gd name="connsiteX2" fmla="*/ 1714500 w 1714500"/>
              <a:gd name="connsiteY2" fmla="*/ 805152 h 1610304"/>
              <a:gd name="connsiteX3" fmla="*/ 857250 w 1714500"/>
              <a:gd name="connsiteY3" fmla="*/ 1610304 h 1610304"/>
              <a:gd name="connsiteX4" fmla="*/ 0 w 1714500"/>
              <a:gd name="connsiteY4" fmla="*/ 805152 h 161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4500" h="1610304" extrusionOk="0">
                <a:moveTo>
                  <a:pt x="0" y="805152"/>
                </a:moveTo>
                <a:cubicBezTo>
                  <a:pt x="-21445" y="347251"/>
                  <a:pt x="306224" y="29117"/>
                  <a:pt x="857250" y="0"/>
                </a:cubicBezTo>
                <a:cubicBezTo>
                  <a:pt x="1385438" y="11524"/>
                  <a:pt x="1701905" y="360879"/>
                  <a:pt x="1714500" y="805152"/>
                </a:cubicBezTo>
                <a:cubicBezTo>
                  <a:pt x="1707738" y="1256429"/>
                  <a:pt x="1316112" y="1690915"/>
                  <a:pt x="857250" y="1610304"/>
                </a:cubicBezTo>
                <a:cubicBezTo>
                  <a:pt x="353326" y="1593629"/>
                  <a:pt x="37822" y="1267897"/>
                  <a:pt x="0" y="805152"/>
                </a:cubicBezTo>
                <a:close/>
              </a:path>
            </a:pathLst>
          </a:custGeom>
          <a:noFill/>
          <a:ln w="25400">
            <a:solidFill>
              <a:schemeClr val="accent5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Měření subjektivní kvality života a míry zotavení - ppt stáhnout">
            <a:extLst>
              <a:ext uri="{FF2B5EF4-FFF2-40B4-BE49-F238E27FC236}">
                <a16:creationId xmlns:a16="http://schemas.microsoft.com/office/drawing/2014/main" id="{9FCE17AE-18D5-E2DE-8ED2-6FAB6C7AF8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" t="27292" r="59805" b="20416"/>
          <a:stretch/>
        </p:blipFill>
        <p:spPr bwMode="auto">
          <a:xfrm>
            <a:off x="4579559" y="1574323"/>
            <a:ext cx="3146478" cy="2437549"/>
          </a:xfrm>
          <a:custGeom>
            <a:avLst/>
            <a:gdLst>
              <a:gd name="connsiteX0" fmla="*/ 0 w 3146478"/>
              <a:gd name="connsiteY0" fmla="*/ 406266 h 2437549"/>
              <a:gd name="connsiteX1" fmla="*/ 406266 w 3146478"/>
              <a:gd name="connsiteY1" fmla="*/ 0 h 2437549"/>
              <a:gd name="connsiteX2" fmla="*/ 2740212 w 3146478"/>
              <a:gd name="connsiteY2" fmla="*/ 0 h 2437549"/>
              <a:gd name="connsiteX3" fmla="*/ 3146478 w 3146478"/>
              <a:gd name="connsiteY3" fmla="*/ 406266 h 2437549"/>
              <a:gd name="connsiteX4" fmla="*/ 3146478 w 3146478"/>
              <a:gd name="connsiteY4" fmla="*/ 2031283 h 2437549"/>
              <a:gd name="connsiteX5" fmla="*/ 2740212 w 3146478"/>
              <a:gd name="connsiteY5" fmla="*/ 2437549 h 2437549"/>
              <a:gd name="connsiteX6" fmla="*/ 406266 w 3146478"/>
              <a:gd name="connsiteY6" fmla="*/ 2437549 h 2437549"/>
              <a:gd name="connsiteX7" fmla="*/ 0 w 3146478"/>
              <a:gd name="connsiteY7" fmla="*/ 2031283 h 2437549"/>
              <a:gd name="connsiteX8" fmla="*/ 0 w 3146478"/>
              <a:gd name="connsiteY8" fmla="*/ 406266 h 243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6478" h="2437549" extrusionOk="0">
                <a:moveTo>
                  <a:pt x="0" y="406266"/>
                </a:moveTo>
                <a:cubicBezTo>
                  <a:pt x="-34752" y="160455"/>
                  <a:pt x="177360" y="1701"/>
                  <a:pt x="406266" y="0"/>
                </a:cubicBezTo>
                <a:cubicBezTo>
                  <a:pt x="1210401" y="132882"/>
                  <a:pt x="2126599" y="-84951"/>
                  <a:pt x="2740212" y="0"/>
                </a:cubicBezTo>
                <a:cubicBezTo>
                  <a:pt x="2936573" y="27357"/>
                  <a:pt x="3139381" y="221117"/>
                  <a:pt x="3146478" y="406266"/>
                </a:cubicBezTo>
                <a:cubicBezTo>
                  <a:pt x="3133027" y="1034546"/>
                  <a:pt x="3043392" y="1436872"/>
                  <a:pt x="3146478" y="2031283"/>
                </a:cubicBezTo>
                <a:cubicBezTo>
                  <a:pt x="3149342" y="2255998"/>
                  <a:pt x="2979144" y="2407590"/>
                  <a:pt x="2740212" y="2437549"/>
                </a:cubicBezTo>
                <a:cubicBezTo>
                  <a:pt x="1832688" y="2525188"/>
                  <a:pt x="1430568" y="2364870"/>
                  <a:pt x="406266" y="2437549"/>
                </a:cubicBezTo>
                <a:cubicBezTo>
                  <a:pt x="178685" y="2406972"/>
                  <a:pt x="-25717" y="2291397"/>
                  <a:pt x="0" y="2031283"/>
                </a:cubicBezTo>
                <a:cubicBezTo>
                  <a:pt x="-14227" y="1460443"/>
                  <a:pt x="-934" y="980551"/>
                  <a:pt x="0" y="406266"/>
                </a:cubicBezTo>
                <a:close/>
              </a:path>
            </a:pathLst>
          </a:custGeom>
          <a:noFill/>
          <a:ln w="22225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inance result Royalty Free Vector Image - VectorStock">
            <a:extLst>
              <a:ext uri="{FF2B5EF4-FFF2-40B4-BE49-F238E27FC236}">
                <a16:creationId xmlns:a16="http://schemas.microsoft.com/office/drawing/2014/main" id="{13689F64-7491-497C-3298-023CBEDFC7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" b="11459"/>
          <a:stretch/>
        </p:blipFill>
        <p:spPr bwMode="auto">
          <a:xfrm>
            <a:off x="8632447" y="1818216"/>
            <a:ext cx="2862967" cy="2743199"/>
          </a:xfrm>
          <a:custGeom>
            <a:avLst/>
            <a:gdLst>
              <a:gd name="connsiteX0" fmla="*/ 0 w 2862967"/>
              <a:gd name="connsiteY0" fmla="*/ 1371600 h 2743199"/>
              <a:gd name="connsiteX1" fmla="*/ 1431484 w 2862967"/>
              <a:gd name="connsiteY1" fmla="*/ 0 h 2743199"/>
              <a:gd name="connsiteX2" fmla="*/ 2862968 w 2862967"/>
              <a:gd name="connsiteY2" fmla="*/ 1371600 h 2743199"/>
              <a:gd name="connsiteX3" fmla="*/ 1431484 w 2862967"/>
              <a:gd name="connsiteY3" fmla="*/ 2743200 h 2743199"/>
              <a:gd name="connsiteX4" fmla="*/ 0 w 2862967"/>
              <a:gd name="connsiteY4" fmla="*/ 1371600 h 274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2967" h="2743199" extrusionOk="0">
                <a:moveTo>
                  <a:pt x="0" y="1371600"/>
                </a:moveTo>
                <a:cubicBezTo>
                  <a:pt x="-27433" y="597164"/>
                  <a:pt x="504291" y="51270"/>
                  <a:pt x="1431484" y="0"/>
                </a:cubicBezTo>
                <a:cubicBezTo>
                  <a:pt x="2267131" y="9486"/>
                  <a:pt x="2735430" y="618141"/>
                  <a:pt x="2862968" y="1371600"/>
                </a:cubicBezTo>
                <a:cubicBezTo>
                  <a:pt x="2768114" y="2221744"/>
                  <a:pt x="2207388" y="2824359"/>
                  <a:pt x="1431484" y="2743200"/>
                </a:cubicBezTo>
                <a:cubicBezTo>
                  <a:pt x="622587" y="2733182"/>
                  <a:pt x="98582" y="2176217"/>
                  <a:pt x="0" y="1371600"/>
                </a:cubicBezTo>
                <a:close/>
              </a:path>
            </a:pathLst>
          </a:custGeom>
          <a:noFill/>
          <a:ln w="25400"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aoblený obdélník 12">
            <a:extLst>
              <a:ext uri="{FF2B5EF4-FFF2-40B4-BE49-F238E27FC236}">
                <a16:creationId xmlns:a16="http://schemas.microsoft.com/office/drawing/2014/main" id="{000961FA-2E7A-DA5C-B0D5-FAF9A761B73D}"/>
              </a:ext>
            </a:extLst>
          </p:cNvPr>
          <p:cNvSpPr/>
          <p:nvPr/>
        </p:nvSpPr>
        <p:spPr>
          <a:xfrm>
            <a:off x="113669" y="3045936"/>
            <a:ext cx="4186238" cy="4000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600" dirty="0"/>
              <a:t>SHROMAŽĎUJE ANAMNESTICKÉ ÚDAJE</a:t>
            </a:r>
          </a:p>
        </p:txBody>
      </p:sp>
      <p:sp>
        <p:nvSpPr>
          <p:cNvPr id="14" name="Zaoblený obdélník 13">
            <a:extLst>
              <a:ext uri="{FF2B5EF4-FFF2-40B4-BE49-F238E27FC236}">
                <a16:creationId xmlns:a16="http://schemas.microsoft.com/office/drawing/2014/main" id="{CBF7D14D-93A6-F869-EB79-A7F5B6D8926F}"/>
              </a:ext>
            </a:extLst>
          </p:cNvPr>
          <p:cNvSpPr/>
          <p:nvPr/>
        </p:nvSpPr>
        <p:spPr>
          <a:xfrm>
            <a:off x="4166557" y="4361390"/>
            <a:ext cx="4186238" cy="40005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600" dirty="0"/>
              <a:t>VYSVĚTLÍ + PŘEDÁ AQOL 8-D DOTAZNÍK</a:t>
            </a:r>
          </a:p>
        </p:txBody>
      </p:sp>
      <p:sp>
        <p:nvSpPr>
          <p:cNvPr id="17" name="Zaoblený obdélník 16">
            <a:extLst>
              <a:ext uri="{FF2B5EF4-FFF2-40B4-BE49-F238E27FC236}">
                <a16:creationId xmlns:a16="http://schemas.microsoft.com/office/drawing/2014/main" id="{681743F7-605F-029E-A2EC-339DCBFD9CD8}"/>
              </a:ext>
            </a:extLst>
          </p:cNvPr>
          <p:cNvSpPr/>
          <p:nvPr/>
        </p:nvSpPr>
        <p:spPr>
          <a:xfrm>
            <a:off x="8802337" y="5119631"/>
            <a:ext cx="3013425" cy="40005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600" dirty="0"/>
              <a:t>VYHODNOCENÍ VÝSLEDKŮ</a:t>
            </a:r>
          </a:p>
        </p:txBody>
      </p:sp>
      <p:cxnSp>
        <p:nvCxnSpPr>
          <p:cNvPr id="20" name="Přímá spojovací šipka 19">
            <a:extLst>
              <a:ext uri="{FF2B5EF4-FFF2-40B4-BE49-F238E27FC236}">
                <a16:creationId xmlns:a16="http://schemas.microsoft.com/office/drawing/2014/main" id="{993A6E1B-4B4D-4F5C-CBA4-56022719ADC8}"/>
              </a:ext>
            </a:extLst>
          </p:cNvPr>
          <p:cNvCxnSpPr/>
          <p:nvPr/>
        </p:nvCxnSpPr>
        <p:spPr>
          <a:xfrm>
            <a:off x="1657350" y="3857625"/>
            <a:ext cx="1628775" cy="503765"/>
          </a:xfrm>
          <a:prstGeom prst="straightConnector1">
            <a:avLst/>
          </a:prstGeom>
          <a:ln w="254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šipka 20">
            <a:extLst>
              <a:ext uri="{FF2B5EF4-FFF2-40B4-BE49-F238E27FC236}">
                <a16:creationId xmlns:a16="http://schemas.microsoft.com/office/drawing/2014/main" id="{2690D156-4F71-D869-E157-EF83522CB62D}"/>
              </a:ext>
            </a:extLst>
          </p:cNvPr>
          <p:cNvCxnSpPr>
            <a:cxnSpLocks/>
          </p:cNvCxnSpPr>
          <p:nvPr/>
        </p:nvCxnSpPr>
        <p:spPr>
          <a:xfrm>
            <a:off x="6481763" y="5067773"/>
            <a:ext cx="1990725" cy="251883"/>
          </a:xfrm>
          <a:prstGeom prst="straightConnector1">
            <a:avLst/>
          </a:prstGeom>
          <a:ln w="254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32" name="Picture 12" descr="Goal Target Icon Blue Vector Graphics Stock Illustration - Download Image  Now - Accuracy, Aiming, Archery - iStock">
            <a:extLst>
              <a:ext uri="{FF2B5EF4-FFF2-40B4-BE49-F238E27FC236}">
                <a16:creationId xmlns:a16="http://schemas.microsoft.com/office/drawing/2014/main" id="{20006C9A-D615-D2ED-D2D8-B20FA375AB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35" t="-23208" r="-1883" b="6190"/>
          <a:stretch/>
        </p:blipFill>
        <p:spPr bwMode="auto">
          <a:xfrm>
            <a:off x="4206110" y="4800599"/>
            <a:ext cx="1889890" cy="188989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Přímá spojovací šipka 24">
            <a:extLst>
              <a:ext uri="{FF2B5EF4-FFF2-40B4-BE49-F238E27FC236}">
                <a16:creationId xmlns:a16="http://schemas.microsoft.com/office/drawing/2014/main" id="{D9D51B1A-9FAA-55E3-59EC-BD4ED93C2BEA}"/>
              </a:ext>
            </a:extLst>
          </p:cNvPr>
          <p:cNvCxnSpPr>
            <a:cxnSpLocks/>
          </p:cNvCxnSpPr>
          <p:nvPr/>
        </p:nvCxnSpPr>
        <p:spPr>
          <a:xfrm flipH="1">
            <a:off x="6259676" y="5625989"/>
            <a:ext cx="2372771" cy="490064"/>
          </a:xfrm>
          <a:prstGeom prst="straightConnector1">
            <a:avLst/>
          </a:prstGeom>
          <a:ln w="2540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873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4">
            <a:extLst>
              <a:ext uri="{FF2B5EF4-FFF2-40B4-BE49-F238E27FC236}">
                <a16:creationId xmlns:a16="http://schemas.microsoft.com/office/drawing/2014/main" id="{92C615DA-1461-94A2-D1A5-13AADC354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896350"/>
              </p:ext>
            </p:extLst>
          </p:nvPr>
        </p:nvGraphicFramePr>
        <p:xfrm>
          <a:off x="1701800" y="1371938"/>
          <a:ext cx="8148320" cy="48886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59940">
                  <a:extLst>
                    <a:ext uri="{9D8B030D-6E8A-4147-A177-3AD203B41FA5}">
                      <a16:colId xmlns:a16="http://schemas.microsoft.com/office/drawing/2014/main" val="639076306"/>
                    </a:ext>
                  </a:extLst>
                </a:gridCol>
                <a:gridCol w="2029460">
                  <a:extLst>
                    <a:ext uri="{9D8B030D-6E8A-4147-A177-3AD203B41FA5}">
                      <a16:colId xmlns:a16="http://schemas.microsoft.com/office/drawing/2014/main" val="1658845668"/>
                    </a:ext>
                  </a:extLst>
                </a:gridCol>
                <a:gridCol w="2029460">
                  <a:extLst>
                    <a:ext uri="{9D8B030D-6E8A-4147-A177-3AD203B41FA5}">
                      <a16:colId xmlns:a16="http://schemas.microsoft.com/office/drawing/2014/main" val="3916878133"/>
                    </a:ext>
                  </a:extLst>
                </a:gridCol>
                <a:gridCol w="2029460">
                  <a:extLst>
                    <a:ext uri="{9D8B030D-6E8A-4147-A177-3AD203B41FA5}">
                      <a16:colId xmlns:a16="http://schemas.microsoft.com/office/drawing/2014/main" val="3549506003"/>
                    </a:ext>
                  </a:extLst>
                </a:gridCol>
              </a:tblGrid>
              <a:tr h="977731">
                <a:tc>
                  <a:txBody>
                    <a:bodyPr/>
                    <a:lstStyle/>
                    <a:p>
                      <a:pPr algn="ctr" fontAlgn="b"/>
                      <a:r>
                        <a:rPr lang="cs-CZ" sz="3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3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3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3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7580365"/>
                  </a:ext>
                </a:extLst>
              </a:tr>
              <a:tr h="977731">
                <a:tc>
                  <a:txBody>
                    <a:bodyPr/>
                    <a:lstStyle/>
                    <a:p>
                      <a:pPr algn="ctr" fontAlgn="b"/>
                      <a:r>
                        <a:rPr lang="cs-CZ" sz="36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hosp</a:t>
                      </a:r>
                      <a:r>
                        <a:rPr lang="cs-CZ" sz="3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4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4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4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414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553157"/>
                  </a:ext>
                </a:extLst>
              </a:tr>
              <a:tr h="977731">
                <a:tc>
                  <a:txBody>
                    <a:bodyPr/>
                    <a:lstStyle/>
                    <a:p>
                      <a:pPr algn="ctr" fontAlgn="b"/>
                      <a:r>
                        <a:rPr lang="cs-CZ" sz="36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osl</a:t>
                      </a:r>
                      <a:r>
                        <a:rPr lang="cs-CZ" sz="3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4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4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4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7725901"/>
                  </a:ext>
                </a:extLst>
              </a:tr>
              <a:tr h="977731">
                <a:tc>
                  <a:txBody>
                    <a:bodyPr/>
                    <a:lstStyle/>
                    <a:p>
                      <a:pPr algn="ctr" fontAlgn="b"/>
                      <a:r>
                        <a:rPr lang="cs-CZ" sz="36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rehosp</a:t>
                      </a:r>
                      <a:r>
                        <a:rPr lang="cs-CZ" sz="3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↘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4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4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4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72732"/>
                  </a:ext>
                </a:extLst>
              </a:tr>
              <a:tr h="977731">
                <a:tc>
                  <a:txBody>
                    <a:bodyPr/>
                    <a:lstStyle/>
                    <a:p>
                      <a:pPr algn="ctr" fontAlgn="b"/>
                      <a:r>
                        <a:rPr lang="cs-CZ" sz="36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nenav</a:t>
                      </a:r>
                      <a:r>
                        <a:rPr lang="cs-CZ" sz="3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.↘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4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327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4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4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144820"/>
                  </a:ext>
                </a:extLst>
              </a:tr>
            </a:tbl>
          </a:graphicData>
        </a:graphic>
      </p:graphicFrame>
      <p:sp>
        <p:nvSpPr>
          <p:cNvPr id="3" name="TextovéPole 2">
            <a:extLst>
              <a:ext uri="{FF2B5EF4-FFF2-40B4-BE49-F238E27FC236}">
                <a16:creationId xmlns:a16="http://schemas.microsoft.com/office/drawing/2014/main" id="{4CECD020-7360-0B0F-4A69-B91FDB8D2E7B}"/>
              </a:ext>
            </a:extLst>
          </p:cNvPr>
          <p:cNvSpPr txBox="1"/>
          <p:nvPr/>
        </p:nvSpPr>
        <p:spPr>
          <a:xfrm>
            <a:off x="3011424" y="414528"/>
            <a:ext cx="6156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/>
              <a:t>DATA CELKOVÁ</a:t>
            </a:r>
          </a:p>
        </p:txBody>
      </p:sp>
    </p:spTree>
    <p:extLst>
      <p:ext uri="{BB962C8B-B14F-4D97-AF65-F5344CB8AC3E}">
        <p14:creationId xmlns:p14="http://schemas.microsoft.com/office/powerpoint/2010/main" val="3854365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17">
            <a:extLst>
              <a:ext uri="{FF2B5EF4-FFF2-40B4-BE49-F238E27FC236}">
                <a16:creationId xmlns:a16="http://schemas.microsoft.com/office/drawing/2014/main" id="{43A9B7B3-F171-4C25-99FC-C54250F064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30" name="Rectangle 19">
            <a:extLst>
              <a:ext uri="{FF2B5EF4-FFF2-40B4-BE49-F238E27FC236}">
                <a16:creationId xmlns:a16="http://schemas.microsoft.com/office/drawing/2014/main" id="{D2D5C7C5-9C27-4A61-9F57-1857D45320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grpSp>
        <p:nvGrpSpPr>
          <p:cNvPr id="31" name="Group 21">
            <a:extLst>
              <a:ext uri="{FF2B5EF4-FFF2-40B4-BE49-F238E27FC236}">
                <a16:creationId xmlns:a16="http://schemas.microsoft.com/office/drawing/2014/main" id="{BBDA1F5A-F3A8-40DA-ADE6-E0B4D99C85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95800" y="0"/>
            <a:ext cx="7693152" cy="6858000"/>
            <a:chOff x="4495800" y="0"/>
            <a:chExt cx="7693152" cy="6858000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DDD0C04-CED1-41AA-B09D-56D69AC962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255" y="0"/>
              <a:ext cx="5115697" cy="685800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526FC46-8960-4F28-92D0-94C9F69A1B3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443054" y="-947254"/>
              <a:ext cx="5562598" cy="7457106"/>
            </a:xfrm>
            <a:prstGeom prst="rect">
              <a:avLst/>
            </a:prstGeom>
            <a:effectLst>
              <a:softEdge rad="0"/>
            </a:effectLst>
          </p:spPr>
        </p:pic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73F78FFB-5057-46FE-99D3-8C1AE4817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772" y="76"/>
            <a:ext cx="10003218" cy="1600124"/>
          </a:xfrm>
        </p:spPr>
        <p:txBody>
          <a:bodyPr>
            <a:normAutofit/>
          </a:bodyPr>
          <a:lstStyle/>
          <a:p>
            <a:pPr algn="ctr"/>
            <a:r>
              <a:rPr lang="cs-CZ" dirty="0">
                <a:latin typeface="+mn-lt"/>
              </a:rPr>
              <a:t>DÍLČÍ DATA</a:t>
            </a:r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E159416F-6AB0-13C1-05A8-6C072503A5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1696770"/>
              </p:ext>
            </p:extLst>
          </p:nvPr>
        </p:nvGraphicFramePr>
        <p:xfrm>
          <a:off x="827867" y="1107832"/>
          <a:ext cx="8523727" cy="5435180"/>
        </p:xfrm>
        <a:graphic>
          <a:graphicData uri="http://schemas.openxmlformats.org/drawingml/2006/table">
            <a:tbl>
              <a:tblPr firstRow="1" bandRow="1"/>
              <a:tblGrid>
                <a:gridCol w="1463414">
                  <a:extLst>
                    <a:ext uri="{9D8B030D-6E8A-4147-A177-3AD203B41FA5}">
                      <a16:colId xmlns:a16="http://schemas.microsoft.com/office/drawing/2014/main" val="2230820423"/>
                    </a:ext>
                  </a:extLst>
                </a:gridCol>
                <a:gridCol w="1118783">
                  <a:extLst>
                    <a:ext uri="{9D8B030D-6E8A-4147-A177-3AD203B41FA5}">
                      <a16:colId xmlns:a16="http://schemas.microsoft.com/office/drawing/2014/main" val="3115076497"/>
                    </a:ext>
                  </a:extLst>
                </a:gridCol>
                <a:gridCol w="1069126">
                  <a:extLst>
                    <a:ext uri="{9D8B030D-6E8A-4147-A177-3AD203B41FA5}">
                      <a16:colId xmlns:a16="http://schemas.microsoft.com/office/drawing/2014/main" val="2200500342"/>
                    </a:ext>
                  </a:extLst>
                </a:gridCol>
                <a:gridCol w="1321238">
                  <a:extLst>
                    <a:ext uri="{9D8B030D-6E8A-4147-A177-3AD203B41FA5}">
                      <a16:colId xmlns:a16="http://schemas.microsoft.com/office/drawing/2014/main" val="3701935117"/>
                    </a:ext>
                  </a:extLst>
                </a:gridCol>
                <a:gridCol w="1069126">
                  <a:extLst>
                    <a:ext uri="{9D8B030D-6E8A-4147-A177-3AD203B41FA5}">
                      <a16:colId xmlns:a16="http://schemas.microsoft.com/office/drawing/2014/main" val="463438660"/>
                    </a:ext>
                  </a:extLst>
                </a:gridCol>
                <a:gridCol w="1412914">
                  <a:extLst>
                    <a:ext uri="{9D8B030D-6E8A-4147-A177-3AD203B41FA5}">
                      <a16:colId xmlns:a16="http://schemas.microsoft.com/office/drawing/2014/main" val="1051023954"/>
                    </a:ext>
                  </a:extLst>
                </a:gridCol>
                <a:gridCol w="1069126">
                  <a:extLst>
                    <a:ext uri="{9D8B030D-6E8A-4147-A177-3AD203B41FA5}">
                      <a16:colId xmlns:a16="http://schemas.microsoft.com/office/drawing/2014/main" val="3844156664"/>
                    </a:ext>
                  </a:extLst>
                </a:gridCol>
              </a:tblGrid>
              <a:tr h="448756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cs-CZ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282987"/>
                  </a:ext>
                </a:extLst>
              </a:tr>
              <a:tr h="448756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 55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 14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 140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 78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 229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 76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359544"/>
                  </a:ext>
                </a:extLst>
              </a:tr>
              <a:tr h="323489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CDZ Brno</a:t>
                      </a:r>
                      <a:endParaRPr lang="cs-CZ" sz="23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cs-CZ" sz="2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cs-CZ" sz="2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cs-CZ" sz="2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cs-CZ" sz="2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cs-CZ" sz="2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cs-CZ" sz="2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5584794"/>
                  </a:ext>
                </a:extLst>
              </a:tr>
              <a:tr h="323489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CDZ PN Brno</a:t>
                      </a:r>
                      <a:endParaRPr lang="cs-CZ" sz="23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cs-CZ" sz="2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cs-CZ" sz="2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cs-CZ" sz="2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cs-CZ" sz="2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cs-CZ" sz="2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cs-CZ" sz="2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728097"/>
                  </a:ext>
                </a:extLst>
              </a:tr>
              <a:tr h="323489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ost.CDZ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780789"/>
                  </a:ext>
                </a:extLst>
              </a:tr>
              <a:tr h="323489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 Blansko</a:t>
                      </a:r>
                      <a:endParaRPr lang="cs-CZ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529998"/>
                  </a:ext>
                </a:extLst>
              </a:tr>
              <a:tr h="323489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 Brno venkov</a:t>
                      </a:r>
                      <a:endParaRPr lang="cs-CZ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1798117"/>
                  </a:ext>
                </a:extLst>
              </a:tr>
              <a:tr h="323489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 Břeclav</a:t>
                      </a:r>
                      <a:endParaRPr lang="cs-CZ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967588"/>
                  </a:ext>
                </a:extLst>
              </a:tr>
              <a:tr h="323489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 Brno jihovýchod</a:t>
                      </a:r>
                      <a:endParaRPr lang="cs-CZ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510688"/>
                  </a:ext>
                </a:extLst>
              </a:tr>
              <a:tr h="323489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 Znojmo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172798"/>
                  </a:ext>
                </a:extLst>
              </a:tr>
              <a:tr h="323489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 Hodonín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535961"/>
                  </a:ext>
                </a:extLst>
              </a:tr>
              <a:tr h="323489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ost.TT</a:t>
                      </a:r>
                      <a:endParaRPr lang="cs-CZ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60456"/>
                  </a:ext>
                </a:extLst>
              </a:tr>
              <a:tr h="323489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Adiktologické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UNL</a:t>
                      </a:r>
                      <a:endParaRPr lang="cs-CZ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1619515"/>
                  </a:ext>
                </a:extLst>
              </a:tr>
              <a:tr h="323489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ORP</a:t>
                      </a:r>
                      <a:endParaRPr lang="cs-CZ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cs-CZ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379" marR="12379" marT="123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625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5109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láčkový bublinový popisek 3">
            <a:extLst>
              <a:ext uri="{FF2B5EF4-FFF2-40B4-BE49-F238E27FC236}">
                <a16:creationId xmlns:a16="http://schemas.microsoft.com/office/drawing/2014/main" id="{214C813E-68AE-AB5B-B121-1D40FC48E691}"/>
              </a:ext>
            </a:extLst>
          </p:cNvPr>
          <p:cNvSpPr/>
          <p:nvPr/>
        </p:nvSpPr>
        <p:spPr>
          <a:xfrm>
            <a:off x="1743075" y="671513"/>
            <a:ext cx="9344025" cy="4800600"/>
          </a:xfrm>
          <a:prstGeom prst="cloudCallou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/>
              <a:t>CO BY NÁM JEŠTĚ POMOHLO ?</a:t>
            </a:r>
          </a:p>
        </p:txBody>
      </p:sp>
    </p:spTree>
    <p:extLst>
      <p:ext uri="{BB962C8B-B14F-4D97-AF65-F5344CB8AC3E}">
        <p14:creationId xmlns:p14="http://schemas.microsoft.com/office/powerpoint/2010/main" val="419427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0108B13-2392-ABDF-5341-F5E11D3D5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>
                <a:latin typeface="+mn-lt"/>
              </a:rPr>
              <a:t>KVALITA POSKYTOVANÝCH SLUŽEB</a:t>
            </a:r>
          </a:p>
        </p:txBody>
      </p:sp>
      <p:sp>
        <p:nvSpPr>
          <p:cNvPr id="4" name="Oválný bublinový popisek 3">
            <a:extLst>
              <a:ext uri="{FF2B5EF4-FFF2-40B4-BE49-F238E27FC236}">
                <a16:creationId xmlns:a16="http://schemas.microsoft.com/office/drawing/2014/main" id="{DDA8B30E-0FB1-92D4-D33C-CEC5C92F5516}"/>
              </a:ext>
            </a:extLst>
          </p:cNvPr>
          <p:cNvSpPr/>
          <p:nvPr/>
        </p:nvSpPr>
        <p:spPr>
          <a:xfrm>
            <a:off x="7867650" y="1534160"/>
            <a:ext cx="4005263" cy="1066165"/>
          </a:xfrm>
          <a:prstGeom prst="wedgeEllipseCallout">
            <a:avLst>
              <a:gd name="adj1" fmla="val -34498"/>
              <a:gd name="adj2" fmla="val -63153"/>
            </a:avLst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záleží na jazyku, kterým se domlouváme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6312F44-9D3F-9E96-0B56-52E1B133148B}"/>
              </a:ext>
            </a:extLst>
          </p:cNvPr>
          <p:cNvGraphicFramePr/>
          <p:nvPr/>
        </p:nvGraphicFramePr>
        <p:xfrm>
          <a:off x="0" y="1361282"/>
          <a:ext cx="9001125" cy="5200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200" name="Picture 8" descr="Bend Bent Over Heaving - Free vector graphic on Pixabay">
            <a:extLst>
              <a:ext uri="{FF2B5EF4-FFF2-40B4-BE49-F238E27FC236}">
                <a16:creationId xmlns:a16="http://schemas.microsoft.com/office/drawing/2014/main" id="{7A4A2F8D-0305-120E-7060-528A9D909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772" y="2858997"/>
            <a:ext cx="539580" cy="80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Free Casual Male vector and picture">
            <a:extLst>
              <a:ext uri="{FF2B5EF4-FFF2-40B4-BE49-F238E27FC236}">
                <a16:creationId xmlns:a16="http://schemas.microsoft.com/office/drawing/2014/main" id="{CF4F304D-EC75-E3FD-C622-CC30C58E6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570" y="1515426"/>
            <a:ext cx="533083" cy="1066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silhouette of businessman crawling with chained at leg. Concept for depression and obstacle business. Men stock vector">
            <a:extLst>
              <a:ext uri="{FF2B5EF4-FFF2-40B4-BE49-F238E27FC236}">
                <a16:creationId xmlns:a16="http://schemas.microsoft.com/office/drawing/2014/main" id="{55A9D20B-44AB-D098-5854-A498057B9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57" t="47917" r="34898" b="23750"/>
          <a:stretch/>
        </p:blipFill>
        <p:spPr bwMode="auto">
          <a:xfrm>
            <a:off x="4577508" y="4106802"/>
            <a:ext cx="1334515" cy="64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A rest Silhouettes, Images for Download Free - silhouetteAC">
            <a:extLst>
              <a:ext uri="{FF2B5EF4-FFF2-40B4-BE49-F238E27FC236}">
                <a16:creationId xmlns:a16="http://schemas.microsoft.com/office/drawing/2014/main" id="{D341792E-8CDB-3486-3D44-2A9BA701E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604" y="5629275"/>
            <a:ext cx="691515" cy="691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Skupina 6">
            <a:extLst>
              <a:ext uri="{FF2B5EF4-FFF2-40B4-BE49-F238E27FC236}">
                <a16:creationId xmlns:a16="http://schemas.microsoft.com/office/drawing/2014/main" id="{F29FA20E-DEB9-9950-402D-07E1797463ED}"/>
              </a:ext>
            </a:extLst>
          </p:cNvPr>
          <p:cNvGrpSpPr/>
          <p:nvPr/>
        </p:nvGrpSpPr>
        <p:grpSpPr>
          <a:xfrm>
            <a:off x="8360925" y="5475349"/>
            <a:ext cx="2400860" cy="999365"/>
            <a:chOff x="6244665" y="2705684"/>
            <a:chExt cx="2400860" cy="999365"/>
          </a:xfrm>
        </p:grpSpPr>
        <p:sp>
          <p:nvSpPr>
            <p:cNvPr id="8" name="Obdélník 7">
              <a:extLst>
                <a:ext uri="{FF2B5EF4-FFF2-40B4-BE49-F238E27FC236}">
                  <a16:creationId xmlns:a16="http://schemas.microsoft.com/office/drawing/2014/main" id="{6C6BBC9E-C755-FCE2-AF7D-8D56862ADA1F}"/>
                </a:ext>
              </a:extLst>
            </p:cNvPr>
            <p:cNvSpPr/>
            <p:nvPr/>
          </p:nvSpPr>
          <p:spPr>
            <a:xfrm>
              <a:off x="6244665" y="2705684"/>
              <a:ext cx="1816537" cy="99936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TextovéPole 8">
              <a:extLst>
                <a:ext uri="{FF2B5EF4-FFF2-40B4-BE49-F238E27FC236}">
                  <a16:creationId xmlns:a16="http://schemas.microsoft.com/office/drawing/2014/main" id="{CAD81420-46D3-0F31-C5C2-921C2340DBBD}"/>
                </a:ext>
              </a:extLst>
            </p:cNvPr>
            <p:cNvSpPr txBox="1"/>
            <p:nvPr/>
          </p:nvSpPr>
          <p:spPr>
            <a:xfrm>
              <a:off x="6244665" y="2705685"/>
              <a:ext cx="2400860" cy="5649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cs-CZ" sz="1400" dirty="0"/>
                <a:t>ÚŘEDNÍK </a:t>
              </a:r>
              <a:r>
                <a:rPr lang="cs-CZ" sz="1400" kern="1200" dirty="0"/>
                <a:t>SOC. ODBORU</a:t>
              </a:r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cs-CZ" sz="1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75685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4B2F926-0D55-7943-BB1C-EDE1AD7F19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4B2F926-0D55-7943-BB1C-EDE1AD7F19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0295F1A-0F88-FB41-8F5F-912DF35AC5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>
                                            <p:graphicEl>
                                              <a:dgm id="{A0295F1A-0F88-FB41-8F5F-912DF35AC5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BBF7E0E-2EB7-4241-AF76-A58EC739B4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EBBF7E0E-2EB7-4241-AF76-A58EC739B4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68D1EF8-1658-1C4A-95B8-6C57B5FA2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368D1EF8-1658-1C4A-95B8-6C57B5FA20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7C22289-0AB8-F948-9200-A722005FDF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17C22289-0AB8-F948-9200-A722005FDF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3DB6131-4921-5243-9D0E-5D3297290C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63DB6131-4921-5243-9D0E-5D3297290C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3F125A6-E920-EA4C-AA59-C3B8E11712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">
                                            <p:graphicEl>
                                              <a:dgm id="{63F125A6-E920-EA4C-AA59-C3B8E11712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B9008A6-9D64-7C40-88FD-C71DB2D43F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CB9008A6-9D64-7C40-88FD-C71DB2D43F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97A2CED-245A-ED49-B24D-452AFF5FE1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">
                                            <p:graphicEl>
                                              <a:dgm id="{397A2CED-245A-ED49-B24D-452AFF5FE1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D29ABBB-938B-9A46-A2A3-337537390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">
                                            <p:graphicEl>
                                              <a:dgm id="{6D29ABBB-938B-9A46-A2A3-3375373904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DappledVTI">
  <a:themeElements>
    <a:clrScheme name="Custom 81">
      <a:dk1>
        <a:sysClr val="windowText" lastClr="000000"/>
      </a:dk1>
      <a:lt1>
        <a:sysClr val="window" lastClr="FFFFFF"/>
      </a:lt1>
      <a:dk2>
        <a:srgbClr val="21363B"/>
      </a:dk2>
      <a:lt2>
        <a:srgbClr val="F4F2F0"/>
      </a:lt2>
      <a:accent1>
        <a:srgbClr val="758468"/>
      </a:accent1>
      <a:accent2>
        <a:srgbClr val="B5A7AC"/>
      </a:accent2>
      <a:accent3>
        <a:srgbClr val="CC9C6F"/>
      </a:accent3>
      <a:accent4>
        <a:srgbClr val="767640"/>
      </a:accent4>
      <a:accent5>
        <a:srgbClr val="A5B295"/>
      </a:accent5>
      <a:accent6>
        <a:srgbClr val="C19DA7"/>
      </a:accent6>
      <a:hlink>
        <a:srgbClr val="D13D6E"/>
      </a:hlink>
      <a:folHlink>
        <a:srgbClr val="6C9D92"/>
      </a:folHlink>
    </a:clrScheme>
    <a:fontScheme name="Custom 67">
      <a:majorFont>
        <a:latin typeface="Sabon Next L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ppledVTI" id="{204FEFAB-F02B-4FE8-B509-C50A618B972D}" vid="{7EAEADA8-5A8E-45B2-B0E4-448EC7E7A94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2446</TotalTime>
  <Words>262</Words>
  <Application>Microsoft Office PowerPoint</Application>
  <PresentationFormat>Širokoúhlá obrazovka</PresentationFormat>
  <Paragraphs>170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8" baseType="lpstr">
      <vt:lpstr>Arial</vt:lpstr>
      <vt:lpstr>Avenir Next LT Pro</vt:lpstr>
      <vt:lpstr>AvenirNext LT Pro Medium</vt:lpstr>
      <vt:lpstr>Calibri</vt:lpstr>
      <vt:lpstr>Sabon Next LT</vt:lpstr>
      <vt:lpstr>DappledVTI</vt:lpstr>
      <vt:lpstr>PODPORA PŘECHODU OSOB Z PSYCHIATRICKÉ KLINIKY DO BĚŽNÉHO PROSTŘEDÍ</vt:lpstr>
      <vt:lpstr>Prezentace aplikace PowerPoint</vt:lpstr>
      <vt:lpstr>Prezentace aplikace PowerPoint</vt:lpstr>
      <vt:lpstr>Prezentace aplikace PowerPoint</vt:lpstr>
      <vt:lpstr>NÁŠ CASEMANAGER</vt:lpstr>
      <vt:lpstr>Prezentace aplikace PowerPoint</vt:lpstr>
      <vt:lpstr>DÍLČÍ DATA</vt:lpstr>
      <vt:lpstr>Prezentace aplikace PowerPoint</vt:lpstr>
      <vt:lpstr>KVALITA POSKYTOVANÝCH SLUŽEB</vt:lpstr>
      <vt:lpstr>SPOLEČNÝ CÍL PRO VŠECHNY:</vt:lpstr>
      <vt:lpstr>REZERVY</vt:lpstr>
      <vt:lpstr>DĚKUJI 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PODPORA PŘECHODU OSOB Z PSYCHIATRICKÉ KLINIKY DO BĚŽNÉHO PROSTŘEDÍ</dc:title>
  <dc:creator>Dorota Brzezinová</dc:creator>
  <cp:lastModifiedBy>Zuzana Sovák</cp:lastModifiedBy>
  <cp:revision>13</cp:revision>
  <dcterms:created xsi:type="dcterms:W3CDTF">2023-03-29T20:44:56Z</dcterms:created>
  <dcterms:modified xsi:type="dcterms:W3CDTF">2023-04-10T17:08:15Z</dcterms:modified>
</cp:coreProperties>
</file>